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3"/>
  </p:notesMasterIdLst>
  <p:sldIdLst>
    <p:sldId id="256" r:id="rId2"/>
    <p:sldId id="257" r:id="rId3"/>
    <p:sldId id="258" r:id="rId4"/>
    <p:sldId id="260" r:id="rId5"/>
    <p:sldId id="261" r:id="rId6"/>
    <p:sldId id="262" r:id="rId7"/>
    <p:sldId id="259" r:id="rId8"/>
    <p:sldId id="263" r:id="rId9"/>
    <p:sldId id="265" r:id="rId10"/>
    <p:sldId id="264" r:id="rId11"/>
    <p:sldId id="266" r:id="rId12"/>
    <p:sldId id="271" r:id="rId13"/>
    <p:sldId id="269" r:id="rId14"/>
    <p:sldId id="270" r:id="rId15"/>
    <p:sldId id="277" r:id="rId16"/>
    <p:sldId id="272" r:id="rId17"/>
    <p:sldId id="273" r:id="rId18"/>
    <p:sldId id="276" r:id="rId19"/>
    <p:sldId id="274" r:id="rId20"/>
    <p:sldId id="275"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13" autoAdjust="0"/>
  </p:normalViewPr>
  <p:slideViewPr>
    <p:cSldViewPr>
      <p:cViewPr>
        <p:scale>
          <a:sx n="73" d="100"/>
          <a:sy n="73" d="100"/>
        </p:scale>
        <p:origin x="-1200"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image" Target="../media/image5.jpeg"/><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image" Target="../media/image12.jpg"/><Relationship Id="rId5" Type="http://schemas.openxmlformats.org/officeDocument/2006/relationships/image" Target="../media/image16.jp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79023-CDC6-4BDA-B1D6-5F326191CC3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E532B39-E248-49A8-9342-181B37E758E2}">
      <dgm:prSet phldrT="[Text]"/>
      <dgm:spPr>
        <a:solidFill>
          <a:schemeClr val="tx2">
            <a:lumMod val="60000"/>
            <a:lumOff val="40000"/>
          </a:schemeClr>
        </a:solidFill>
        <a:ln>
          <a:solidFill>
            <a:schemeClr val="tx2">
              <a:lumMod val="60000"/>
              <a:lumOff val="40000"/>
            </a:schemeClr>
          </a:solidFill>
        </a:ln>
      </dgm:spPr>
      <dgm:t>
        <a:bodyPr/>
        <a:lstStyle/>
        <a:p>
          <a:r>
            <a:rPr lang="en-US" b="1" dirty="0" smtClean="0"/>
            <a:t>Policy and Advocacy Committee</a:t>
          </a:r>
          <a:r>
            <a:rPr lang="en-US" dirty="0" smtClean="0"/>
            <a:t> </a:t>
          </a:r>
          <a:endParaRPr lang="en-US" dirty="0"/>
        </a:p>
      </dgm:t>
    </dgm:pt>
    <dgm:pt modelId="{DCCA9152-21C9-4889-BB38-2CF935FD35BD}" type="parTrans" cxnId="{02B3715F-A7D9-413B-9D61-FF79C04F1EBD}">
      <dgm:prSet/>
      <dgm:spPr/>
      <dgm:t>
        <a:bodyPr/>
        <a:lstStyle/>
        <a:p>
          <a:endParaRPr lang="en-US"/>
        </a:p>
      </dgm:t>
    </dgm:pt>
    <dgm:pt modelId="{2E14A1FB-E9DC-4266-BE99-CA58E7F81D6F}" type="sibTrans" cxnId="{02B3715F-A7D9-413B-9D61-FF79C04F1EBD}">
      <dgm:prSet/>
      <dgm:spPr/>
      <dgm:t>
        <a:bodyPr/>
        <a:lstStyle/>
        <a:p>
          <a:endParaRPr lang="en-US"/>
        </a:p>
      </dgm:t>
    </dgm:pt>
    <dgm:pt modelId="{4261617B-9CFD-484C-A7E0-E1C158591FCF}">
      <dgm:prSet phldrT="[Text]"/>
      <dgm:spPr>
        <a:solidFill>
          <a:schemeClr val="tx2">
            <a:lumMod val="20000"/>
            <a:lumOff val="80000"/>
            <a:alpha val="90000"/>
          </a:schemeClr>
        </a:solidFill>
        <a:ln>
          <a:solidFill>
            <a:schemeClr val="tx2">
              <a:lumMod val="20000"/>
              <a:lumOff val="80000"/>
              <a:alpha val="90000"/>
            </a:schemeClr>
          </a:solidFill>
        </a:ln>
      </dgm:spPr>
      <dgm:t>
        <a:bodyPr/>
        <a:lstStyle/>
        <a:p>
          <a:r>
            <a:rPr lang="en-US" dirty="0" smtClean="0"/>
            <a:t>Provides a forum for ACT Now’s public and private partners to develop and pursue a shared policy agenda to increase the quality and availability of afterschool programs</a:t>
          </a:r>
          <a:endParaRPr lang="en-US" dirty="0"/>
        </a:p>
      </dgm:t>
    </dgm:pt>
    <dgm:pt modelId="{26970E2F-AB68-4CBB-B8AB-AEC4B2E2D3CF}" type="parTrans" cxnId="{3E46A429-F5D8-4006-9CBB-AA14BA7C3E51}">
      <dgm:prSet/>
      <dgm:spPr/>
      <dgm:t>
        <a:bodyPr/>
        <a:lstStyle/>
        <a:p>
          <a:endParaRPr lang="en-US"/>
        </a:p>
      </dgm:t>
    </dgm:pt>
    <dgm:pt modelId="{6830BF10-97DC-443F-9BDA-35395DC6A8D4}" type="sibTrans" cxnId="{3E46A429-F5D8-4006-9CBB-AA14BA7C3E51}">
      <dgm:prSet/>
      <dgm:spPr/>
      <dgm:t>
        <a:bodyPr/>
        <a:lstStyle/>
        <a:p>
          <a:endParaRPr lang="en-US"/>
        </a:p>
      </dgm:t>
    </dgm:pt>
    <dgm:pt modelId="{2935B3D5-835F-4591-9DC5-6E29DD38CFE0}">
      <dgm:prSet phldrT="[Text]"/>
      <dgm:spPr/>
      <dgm:t>
        <a:bodyPr/>
        <a:lstStyle/>
        <a:p>
          <a:r>
            <a:rPr lang="en-US" b="1" dirty="0" smtClean="0"/>
            <a:t>Professional Development Committee</a:t>
          </a:r>
          <a:r>
            <a:rPr lang="en-US" dirty="0" smtClean="0"/>
            <a:t> </a:t>
          </a:r>
          <a:endParaRPr lang="en-US" dirty="0"/>
        </a:p>
      </dgm:t>
    </dgm:pt>
    <dgm:pt modelId="{EDB3996C-0237-46E4-B7DA-AD1CB04506EC}" type="parTrans" cxnId="{D85E7903-CE12-451A-87DB-5DED850FC7B2}">
      <dgm:prSet/>
      <dgm:spPr/>
      <dgm:t>
        <a:bodyPr/>
        <a:lstStyle/>
        <a:p>
          <a:endParaRPr lang="en-US"/>
        </a:p>
      </dgm:t>
    </dgm:pt>
    <dgm:pt modelId="{D88517A7-F62D-41D1-8AA8-49122105C962}" type="sibTrans" cxnId="{D85E7903-CE12-451A-87DB-5DED850FC7B2}">
      <dgm:prSet/>
      <dgm:spPr/>
      <dgm:t>
        <a:bodyPr/>
        <a:lstStyle/>
        <a:p>
          <a:endParaRPr lang="en-US"/>
        </a:p>
      </dgm:t>
    </dgm:pt>
    <dgm:pt modelId="{755BFA5C-9756-41B2-AB27-441BB503DA32}">
      <dgm:prSet phldrT="[Text]"/>
      <dgm:spPr/>
      <dgm:t>
        <a:bodyPr/>
        <a:lstStyle/>
        <a:p>
          <a:r>
            <a:rPr lang="en-US" dirty="0" smtClean="0"/>
            <a:t>Facilitates information sharing and resource coordination to identify and meet the needs of the afterschool field</a:t>
          </a:r>
          <a:endParaRPr lang="en-US" dirty="0"/>
        </a:p>
      </dgm:t>
    </dgm:pt>
    <dgm:pt modelId="{ED1A05B7-1065-413B-A67A-6DECDB099A3D}" type="parTrans" cxnId="{5EDA97A4-B89E-4290-9FCE-630075115014}">
      <dgm:prSet/>
      <dgm:spPr/>
      <dgm:t>
        <a:bodyPr/>
        <a:lstStyle/>
        <a:p>
          <a:endParaRPr lang="en-US"/>
        </a:p>
      </dgm:t>
    </dgm:pt>
    <dgm:pt modelId="{51B5FE8C-A0B0-48DE-A6DB-618A3A29401D}" type="sibTrans" cxnId="{5EDA97A4-B89E-4290-9FCE-630075115014}">
      <dgm:prSet/>
      <dgm:spPr/>
      <dgm:t>
        <a:bodyPr/>
        <a:lstStyle/>
        <a:p>
          <a:endParaRPr lang="en-US"/>
        </a:p>
      </dgm:t>
    </dgm:pt>
    <dgm:pt modelId="{FD06F66E-1C7C-48B9-8FE4-43319A78ED19}">
      <dgm:prSet phldrT="[Text]"/>
      <dgm:spPr>
        <a:solidFill>
          <a:schemeClr val="accent1">
            <a:lumMod val="75000"/>
          </a:schemeClr>
        </a:solidFill>
        <a:ln>
          <a:solidFill>
            <a:schemeClr val="accent1">
              <a:lumMod val="75000"/>
            </a:schemeClr>
          </a:solidFill>
        </a:ln>
      </dgm:spPr>
      <dgm:t>
        <a:bodyPr/>
        <a:lstStyle/>
        <a:p>
          <a:r>
            <a:rPr lang="en-US" b="1" dirty="0" smtClean="0"/>
            <a:t>Quality Assurance, Outcomes, and Evaluation Committee</a:t>
          </a:r>
          <a:r>
            <a:rPr lang="en-US" dirty="0" smtClean="0"/>
            <a:t> </a:t>
          </a:r>
          <a:endParaRPr lang="en-US" dirty="0"/>
        </a:p>
      </dgm:t>
    </dgm:pt>
    <dgm:pt modelId="{9A7FA84B-4E2C-4EDA-921F-A4AEEAD5D82A}" type="parTrans" cxnId="{16789E2B-C992-4913-9763-28DDAFD56341}">
      <dgm:prSet/>
      <dgm:spPr/>
      <dgm:t>
        <a:bodyPr/>
        <a:lstStyle/>
        <a:p>
          <a:endParaRPr lang="en-US"/>
        </a:p>
      </dgm:t>
    </dgm:pt>
    <dgm:pt modelId="{960B0D2C-7B45-4253-BA78-26257D613699}" type="sibTrans" cxnId="{16789E2B-C992-4913-9763-28DDAFD56341}">
      <dgm:prSet/>
      <dgm:spPr/>
      <dgm:t>
        <a:bodyPr/>
        <a:lstStyle/>
        <a:p>
          <a:endParaRPr lang="en-US"/>
        </a:p>
      </dgm:t>
    </dgm:pt>
    <dgm:pt modelId="{25058357-F31A-4E1A-8C5C-62BEA931AC61}">
      <dgm:prSet phldrT="[Text]"/>
      <dgm:spPr>
        <a:solidFill>
          <a:schemeClr val="accent1">
            <a:lumMod val="40000"/>
            <a:lumOff val="60000"/>
            <a:alpha val="90000"/>
          </a:schemeClr>
        </a:solidFill>
        <a:ln>
          <a:solidFill>
            <a:schemeClr val="accent1">
              <a:lumMod val="40000"/>
              <a:lumOff val="60000"/>
              <a:alpha val="90000"/>
            </a:schemeClr>
          </a:solidFill>
        </a:ln>
      </dgm:spPr>
      <dgm:t>
        <a:bodyPr/>
        <a:lstStyle/>
        <a:p>
          <a:r>
            <a:rPr lang="en-US" dirty="0" smtClean="0"/>
            <a:t>Promotes the adoption of a common system of Quality Standards statewide and the development of capacity-building, assessment, and evaluation tools, including those linked to Standards</a:t>
          </a:r>
          <a:endParaRPr lang="en-US" dirty="0"/>
        </a:p>
      </dgm:t>
    </dgm:pt>
    <dgm:pt modelId="{D4E9CD7B-9DEB-45AE-811F-293A223D2E4F}" type="parTrans" cxnId="{7A2CDAC5-C2EA-489A-A2FB-86A2DB54D186}">
      <dgm:prSet/>
      <dgm:spPr/>
      <dgm:t>
        <a:bodyPr/>
        <a:lstStyle/>
        <a:p>
          <a:endParaRPr lang="en-US"/>
        </a:p>
      </dgm:t>
    </dgm:pt>
    <dgm:pt modelId="{2D4D12CE-8212-4C4D-B2FB-C9DF248112BE}" type="sibTrans" cxnId="{7A2CDAC5-C2EA-489A-A2FB-86A2DB54D186}">
      <dgm:prSet/>
      <dgm:spPr/>
      <dgm:t>
        <a:bodyPr/>
        <a:lstStyle/>
        <a:p>
          <a:endParaRPr lang="en-US"/>
        </a:p>
      </dgm:t>
    </dgm:pt>
    <dgm:pt modelId="{79CEFE47-E3B3-4C57-B4D9-D15EF4ACE953}">
      <dgm:prSet phldrT="[Text]"/>
      <dgm:spPr/>
      <dgm:t>
        <a:bodyPr/>
        <a:lstStyle/>
        <a:p>
          <a:r>
            <a:rPr lang="en-US" dirty="0" smtClean="0"/>
            <a:t>Working on planning regional meetings and policy trainings along with developing trainings for our Quality Standards</a:t>
          </a:r>
          <a:endParaRPr lang="en-US" dirty="0"/>
        </a:p>
      </dgm:t>
    </dgm:pt>
    <dgm:pt modelId="{2629C84D-3E05-4276-A8D8-CEFAC4A98BF4}" type="parTrans" cxnId="{1CCFC4F0-FAD1-4E78-8C5B-9EAC4C403330}">
      <dgm:prSet/>
      <dgm:spPr/>
      <dgm:t>
        <a:bodyPr/>
        <a:lstStyle/>
        <a:p>
          <a:endParaRPr lang="en-US"/>
        </a:p>
      </dgm:t>
    </dgm:pt>
    <dgm:pt modelId="{FE0BB86D-A281-4C97-BDF7-9E8237F68967}" type="sibTrans" cxnId="{1CCFC4F0-FAD1-4E78-8C5B-9EAC4C403330}">
      <dgm:prSet/>
      <dgm:spPr/>
      <dgm:t>
        <a:bodyPr/>
        <a:lstStyle/>
        <a:p>
          <a:endParaRPr lang="en-US"/>
        </a:p>
      </dgm:t>
    </dgm:pt>
    <dgm:pt modelId="{32985E18-7D31-4C63-B294-41E82B9006BC}" type="pres">
      <dgm:prSet presAssocID="{FF979023-CDC6-4BDA-B1D6-5F326191CC34}" presName="Name0" presStyleCnt="0">
        <dgm:presLayoutVars>
          <dgm:dir/>
          <dgm:animLvl val="lvl"/>
          <dgm:resizeHandles val="exact"/>
        </dgm:presLayoutVars>
      </dgm:prSet>
      <dgm:spPr/>
      <dgm:t>
        <a:bodyPr/>
        <a:lstStyle/>
        <a:p>
          <a:endParaRPr lang="en-US"/>
        </a:p>
      </dgm:t>
    </dgm:pt>
    <dgm:pt modelId="{AC6408B9-FD3B-411A-9764-2783940C77D3}" type="pres">
      <dgm:prSet presAssocID="{3E532B39-E248-49A8-9342-181B37E758E2}" presName="composite" presStyleCnt="0"/>
      <dgm:spPr/>
    </dgm:pt>
    <dgm:pt modelId="{A8BDEF36-E477-4845-BD49-B396A42A9FF5}" type="pres">
      <dgm:prSet presAssocID="{3E532B39-E248-49A8-9342-181B37E758E2}" presName="parTx" presStyleLbl="alignNode1" presStyleIdx="0" presStyleCnt="3">
        <dgm:presLayoutVars>
          <dgm:chMax val="0"/>
          <dgm:chPref val="0"/>
          <dgm:bulletEnabled val="1"/>
        </dgm:presLayoutVars>
      </dgm:prSet>
      <dgm:spPr/>
      <dgm:t>
        <a:bodyPr/>
        <a:lstStyle/>
        <a:p>
          <a:endParaRPr lang="en-US"/>
        </a:p>
      </dgm:t>
    </dgm:pt>
    <dgm:pt modelId="{ED2ABC52-ACDA-48B3-8274-EBC0C444C60A}" type="pres">
      <dgm:prSet presAssocID="{3E532B39-E248-49A8-9342-181B37E758E2}" presName="desTx" presStyleLbl="alignAccFollowNode1" presStyleIdx="0" presStyleCnt="3">
        <dgm:presLayoutVars>
          <dgm:bulletEnabled val="1"/>
        </dgm:presLayoutVars>
      </dgm:prSet>
      <dgm:spPr/>
      <dgm:t>
        <a:bodyPr/>
        <a:lstStyle/>
        <a:p>
          <a:endParaRPr lang="en-US"/>
        </a:p>
      </dgm:t>
    </dgm:pt>
    <dgm:pt modelId="{CE4871C2-1384-4BBD-9236-059A4758143F}" type="pres">
      <dgm:prSet presAssocID="{2E14A1FB-E9DC-4266-BE99-CA58E7F81D6F}" presName="space" presStyleCnt="0"/>
      <dgm:spPr/>
    </dgm:pt>
    <dgm:pt modelId="{2BE651BC-D605-48FF-8C30-3972A0AFCB86}" type="pres">
      <dgm:prSet presAssocID="{2935B3D5-835F-4591-9DC5-6E29DD38CFE0}" presName="composite" presStyleCnt="0"/>
      <dgm:spPr/>
    </dgm:pt>
    <dgm:pt modelId="{A68B3A59-2F22-4288-BB66-ABD259E12371}" type="pres">
      <dgm:prSet presAssocID="{2935B3D5-835F-4591-9DC5-6E29DD38CFE0}" presName="parTx" presStyleLbl="alignNode1" presStyleIdx="1" presStyleCnt="3">
        <dgm:presLayoutVars>
          <dgm:chMax val="0"/>
          <dgm:chPref val="0"/>
          <dgm:bulletEnabled val="1"/>
        </dgm:presLayoutVars>
      </dgm:prSet>
      <dgm:spPr/>
      <dgm:t>
        <a:bodyPr/>
        <a:lstStyle/>
        <a:p>
          <a:endParaRPr lang="en-US"/>
        </a:p>
      </dgm:t>
    </dgm:pt>
    <dgm:pt modelId="{223DDEFF-2B2A-4A92-A293-AEA663452C80}" type="pres">
      <dgm:prSet presAssocID="{2935B3D5-835F-4591-9DC5-6E29DD38CFE0}" presName="desTx" presStyleLbl="alignAccFollowNode1" presStyleIdx="1" presStyleCnt="3">
        <dgm:presLayoutVars>
          <dgm:bulletEnabled val="1"/>
        </dgm:presLayoutVars>
      </dgm:prSet>
      <dgm:spPr/>
      <dgm:t>
        <a:bodyPr/>
        <a:lstStyle/>
        <a:p>
          <a:endParaRPr lang="en-US"/>
        </a:p>
      </dgm:t>
    </dgm:pt>
    <dgm:pt modelId="{FF7B1312-6011-4C3F-9C94-86E642932BE0}" type="pres">
      <dgm:prSet presAssocID="{D88517A7-F62D-41D1-8AA8-49122105C962}" presName="space" presStyleCnt="0"/>
      <dgm:spPr/>
    </dgm:pt>
    <dgm:pt modelId="{84F22797-E055-40DC-81BC-253DE18108BC}" type="pres">
      <dgm:prSet presAssocID="{FD06F66E-1C7C-48B9-8FE4-43319A78ED19}" presName="composite" presStyleCnt="0"/>
      <dgm:spPr/>
    </dgm:pt>
    <dgm:pt modelId="{D893F37D-F095-41F2-8443-65B79F249AE0}" type="pres">
      <dgm:prSet presAssocID="{FD06F66E-1C7C-48B9-8FE4-43319A78ED19}" presName="parTx" presStyleLbl="alignNode1" presStyleIdx="2" presStyleCnt="3">
        <dgm:presLayoutVars>
          <dgm:chMax val="0"/>
          <dgm:chPref val="0"/>
          <dgm:bulletEnabled val="1"/>
        </dgm:presLayoutVars>
      </dgm:prSet>
      <dgm:spPr/>
      <dgm:t>
        <a:bodyPr/>
        <a:lstStyle/>
        <a:p>
          <a:endParaRPr lang="en-US"/>
        </a:p>
      </dgm:t>
    </dgm:pt>
    <dgm:pt modelId="{F4668E41-27BD-4081-88B7-275DF8C1EE0F}" type="pres">
      <dgm:prSet presAssocID="{FD06F66E-1C7C-48B9-8FE4-43319A78ED19}" presName="desTx" presStyleLbl="alignAccFollowNode1" presStyleIdx="2" presStyleCnt="3">
        <dgm:presLayoutVars>
          <dgm:bulletEnabled val="1"/>
        </dgm:presLayoutVars>
      </dgm:prSet>
      <dgm:spPr/>
      <dgm:t>
        <a:bodyPr/>
        <a:lstStyle/>
        <a:p>
          <a:endParaRPr lang="en-US"/>
        </a:p>
      </dgm:t>
    </dgm:pt>
  </dgm:ptLst>
  <dgm:cxnLst>
    <dgm:cxn modelId="{D85E7903-CE12-451A-87DB-5DED850FC7B2}" srcId="{FF979023-CDC6-4BDA-B1D6-5F326191CC34}" destId="{2935B3D5-835F-4591-9DC5-6E29DD38CFE0}" srcOrd="1" destOrd="0" parTransId="{EDB3996C-0237-46E4-B7DA-AD1CB04506EC}" sibTransId="{D88517A7-F62D-41D1-8AA8-49122105C962}"/>
    <dgm:cxn modelId="{B10CD278-821E-405A-AF00-25876388F139}" type="presOf" srcId="{3E532B39-E248-49A8-9342-181B37E758E2}" destId="{A8BDEF36-E477-4845-BD49-B396A42A9FF5}" srcOrd="0" destOrd="0" presId="urn:microsoft.com/office/officeart/2005/8/layout/hList1"/>
    <dgm:cxn modelId="{02B3715F-A7D9-413B-9D61-FF79C04F1EBD}" srcId="{FF979023-CDC6-4BDA-B1D6-5F326191CC34}" destId="{3E532B39-E248-49A8-9342-181B37E758E2}" srcOrd="0" destOrd="0" parTransId="{DCCA9152-21C9-4889-BB38-2CF935FD35BD}" sibTransId="{2E14A1FB-E9DC-4266-BE99-CA58E7F81D6F}"/>
    <dgm:cxn modelId="{7FD32600-94D0-4A6A-A15E-ED65BACCEB52}" type="presOf" srcId="{FF979023-CDC6-4BDA-B1D6-5F326191CC34}" destId="{32985E18-7D31-4C63-B294-41E82B9006BC}" srcOrd="0" destOrd="0" presId="urn:microsoft.com/office/officeart/2005/8/layout/hList1"/>
    <dgm:cxn modelId="{3E46A429-F5D8-4006-9CBB-AA14BA7C3E51}" srcId="{3E532B39-E248-49A8-9342-181B37E758E2}" destId="{4261617B-9CFD-484C-A7E0-E1C158591FCF}" srcOrd="0" destOrd="0" parTransId="{26970E2F-AB68-4CBB-B8AB-AEC4B2E2D3CF}" sibTransId="{6830BF10-97DC-443F-9BDA-35395DC6A8D4}"/>
    <dgm:cxn modelId="{D74CD913-DF7B-46A6-8FAF-FB893820D4DA}" type="presOf" srcId="{755BFA5C-9756-41B2-AB27-441BB503DA32}" destId="{223DDEFF-2B2A-4A92-A293-AEA663452C80}" srcOrd="0" destOrd="0" presId="urn:microsoft.com/office/officeart/2005/8/layout/hList1"/>
    <dgm:cxn modelId="{1CCFC4F0-FAD1-4E78-8C5B-9EAC4C403330}" srcId="{2935B3D5-835F-4591-9DC5-6E29DD38CFE0}" destId="{79CEFE47-E3B3-4C57-B4D9-D15EF4ACE953}" srcOrd="1" destOrd="0" parTransId="{2629C84D-3E05-4276-A8D8-CEFAC4A98BF4}" sibTransId="{FE0BB86D-A281-4C97-BDF7-9E8237F68967}"/>
    <dgm:cxn modelId="{FA62697A-8145-4AD6-8B48-49DCAA79495B}" type="presOf" srcId="{2935B3D5-835F-4591-9DC5-6E29DD38CFE0}" destId="{A68B3A59-2F22-4288-BB66-ABD259E12371}" srcOrd="0" destOrd="0" presId="urn:microsoft.com/office/officeart/2005/8/layout/hList1"/>
    <dgm:cxn modelId="{5EDA97A4-B89E-4290-9FCE-630075115014}" srcId="{2935B3D5-835F-4591-9DC5-6E29DD38CFE0}" destId="{755BFA5C-9756-41B2-AB27-441BB503DA32}" srcOrd="0" destOrd="0" parTransId="{ED1A05B7-1065-413B-A67A-6DECDB099A3D}" sibTransId="{51B5FE8C-A0B0-48DE-A6DB-618A3A29401D}"/>
    <dgm:cxn modelId="{AB726A4B-F621-4702-AA6F-D72DAD04B7A4}" type="presOf" srcId="{FD06F66E-1C7C-48B9-8FE4-43319A78ED19}" destId="{D893F37D-F095-41F2-8443-65B79F249AE0}" srcOrd="0" destOrd="0" presId="urn:microsoft.com/office/officeart/2005/8/layout/hList1"/>
    <dgm:cxn modelId="{6D09AC04-F79D-4C34-BAAA-BB0AAE71324E}" type="presOf" srcId="{4261617B-9CFD-484C-A7E0-E1C158591FCF}" destId="{ED2ABC52-ACDA-48B3-8274-EBC0C444C60A}" srcOrd="0" destOrd="0" presId="urn:microsoft.com/office/officeart/2005/8/layout/hList1"/>
    <dgm:cxn modelId="{C1C22F21-AAA8-4F60-843E-F416308FCF3D}" type="presOf" srcId="{79CEFE47-E3B3-4C57-B4D9-D15EF4ACE953}" destId="{223DDEFF-2B2A-4A92-A293-AEA663452C80}" srcOrd="0" destOrd="1" presId="urn:microsoft.com/office/officeart/2005/8/layout/hList1"/>
    <dgm:cxn modelId="{16789E2B-C992-4913-9763-28DDAFD56341}" srcId="{FF979023-CDC6-4BDA-B1D6-5F326191CC34}" destId="{FD06F66E-1C7C-48B9-8FE4-43319A78ED19}" srcOrd="2" destOrd="0" parTransId="{9A7FA84B-4E2C-4EDA-921F-A4AEEAD5D82A}" sibTransId="{960B0D2C-7B45-4253-BA78-26257D613699}"/>
    <dgm:cxn modelId="{7A2CDAC5-C2EA-489A-A2FB-86A2DB54D186}" srcId="{FD06F66E-1C7C-48B9-8FE4-43319A78ED19}" destId="{25058357-F31A-4E1A-8C5C-62BEA931AC61}" srcOrd="0" destOrd="0" parTransId="{D4E9CD7B-9DEB-45AE-811F-293A223D2E4F}" sibTransId="{2D4D12CE-8212-4C4D-B2FB-C9DF248112BE}"/>
    <dgm:cxn modelId="{94357987-132B-40AF-99FE-FAC02E0D995F}" type="presOf" srcId="{25058357-F31A-4E1A-8C5C-62BEA931AC61}" destId="{F4668E41-27BD-4081-88B7-275DF8C1EE0F}" srcOrd="0" destOrd="0" presId="urn:microsoft.com/office/officeart/2005/8/layout/hList1"/>
    <dgm:cxn modelId="{A247ABC4-5005-4634-AEE7-9AF9C44AC6CC}" type="presParOf" srcId="{32985E18-7D31-4C63-B294-41E82B9006BC}" destId="{AC6408B9-FD3B-411A-9764-2783940C77D3}" srcOrd="0" destOrd="0" presId="urn:microsoft.com/office/officeart/2005/8/layout/hList1"/>
    <dgm:cxn modelId="{085687A7-BFE9-4684-82C5-CAEF2615B365}" type="presParOf" srcId="{AC6408B9-FD3B-411A-9764-2783940C77D3}" destId="{A8BDEF36-E477-4845-BD49-B396A42A9FF5}" srcOrd="0" destOrd="0" presId="urn:microsoft.com/office/officeart/2005/8/layout/hList1"/>
    <dgm:cxn modelId="{82130F5C-C32F-46D0-8D01-E5A7F603368B}" type="presParOf" srcId="{AC6408B9-FD3B-411A-9764-2783940C77D3}" destId="{ED2ABC52-ACDA-48B3-8274-EBC0C444C60A}" srcOrd="1" destOrd="0" presId="urn:microsoft.com/office/officeart/2005/8/layout/hList1"/>
    <dgm:cxn modelId="{0EC00BCA-AC40-43E9-8FA6-F3690EC510ED}" type="presParOf" srcId="{32985E18-7D31-4C63-B294-41E82B9006BC}" destId="{CE4871C2-1384-4BBD-9236-059A4758143F}" srcOrd="1" destOrd="0" presId="urn:microsoft.com/office/officeart/2005/8/layout/hList1"/>
    <dgm:cxn modelId="{2E5DF208-92B2-4209-9A20-64E560A65F26}" type="presParOf" srcId="{32985E18-7D31-4C63-B294-41E82B9006BC}" destId="{2BE651BC-D605-48FF-8C30-3972A0AFCB86}" srcOrd="2" destOrd="0" presId="urn:microsoft.com/office/officeart/2005/8/layout/hList1"/>
    <dgm:cxn modelId="{674BA2D6-1CAB-41B7-B72B-AFC93BFF8A3E}" type="presParOf" srcId="{2BE651BC-D605-48FF-8C30-3972A0AFCB86}" destId="{A68B3A59-2F22-4288-BB66-ABD259E12371}" srcOrd="0" destOrd="0" presId="urn:microsoft.com/office/officeart/2005/8/layout/hList1"/>
    <dgm:cxn modelId="{7BE2DC56-7B40-4E3E-B7C2-A2CF74074728}" type="presParOf" srcId="{2BE651BC-D605-48FF-8C30-3972A0AFCB86}" destId="{223DDEFF-2B2A-4A92-A293-AEA663452C80}" srcOrd="1" destOrd="0" presId="urn:microsoft.com/office/officeart/2005/8/layout/hList1"/>
    <dgm:cxn modelId="{4A1F0B2C-99A1-402D-9B36-78A5BD83BEE0}" type="presParOf" srcId="{32985E18-7D31-4C63-B294-41E82B9006BC}" destId="{FF7B1312-6011-4C3F-9C94-86E642932BE0}" srcOrd="3" destOrd="0" presId="urn:microsoft.com/office/officeart/2005/8/layout/hList1"/>
    <dgm:cxn modelId="{796F0101-85B6-40A3-96C4-FAB19CF360D6}" type="presParOf" srcId="{32985E18-7D31-4C63-B294-41E82B9006BC}" destId="{84F22797-E055-40DC-81BC-253DE18108BC}" srcOrd="4" destOrd="0" presId="urn:microsoft.com/office/officeart/2005/8/layout/hList1"/>
    <dgm:cxn modelId="{A79AE8A0-48A7-477E-8B8A-7A27CA0F34F0}" type="presParOf" srcId="{84F22797-E055-40DC-81BC-253DE18108BC}" destId="{D893F37D-F095-41F2-8443-65B79F249AE0}" srcOrd="0" destOrd="0" presId="urn:microsoft.com/office/officeart/2005/8/layout/hList1"/>
    <dgm:cxn modelId="{055F59F5-0B08-4D02-8013-2E109E7A305D}" type="presParOf" srcId="{84F22797-E055-40DC-81BC-253DE18108BC}" destId="{F4668E41-27BD-4081-88B7-275DF8C1EE0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F746D-AA10-43F6-B451-0033F154C43D}" type="doc">
      <dgm:prSet loTypeId="urn:microsoft.com/office/officeart/2005/8/layout/target3" loCatId="relationship" qsTypeId="urn:microsoft.com/office/officeart/2005/8/quickstyle/simple1" qsCatId="simple" csTypeId="urn:microsoft.com/office/officeart/2005/8/colors/colorful1" csCatId="colorful" phldr="1"/>
      <dgm:spPr/>
      <dgm:t>
        <a:bodyPr/>
        <a:lstStyle/>
        <a:p>
          <a:endParaRPr lang="en-US"/>
        </a:p>
      </dgm:t>
    </dgm:pt>
    <dgm:pt modelId="{F80B3930-3912-4942-A675-9B1FC150ECDB}">
      <dgm:prSet phldrT="[Text]"/>
      <dgm:spPr/>
      <dgm:t>
        <a:bodyPr/>
        <a:lstStyle/>
        <a:p>
          <a:r>
            <a:rPr lang="en-US" dirty="0" smtClean="0"/>
            <a:t>Core Areas</a:t>
          </a:r>
          <a:endParaRPr lang="en-US" dirty="0"/>
        </a:p>
      </dgm:t>
    </dgm:pt>
    <dgm:pt modelId="{3048FA0D-E8FE-4DBB-96B9-497E4CA9CEDE}" type="parTrans" cxnId="{A87072D2-18BC-44ED-80F6-FB167454716C}">
      <dgm:prSet/>
      <dgm:spPr/>
      <dgm:t>
        <a:bodyPr/>
        <a:lstStyle/>
        <a:p>
          <a:endParaRPr lang="en-US"/>
        </a:p>
      </dgm:t>
    </dgm:pt>
    <dgm:pt modelId="{AC9BBF4B-C2D0-459F-8303-A4208AC3E63C}" type="sibTrans" cxnId="{A87072D2-18BC-44ED-80F6-FB167454716C}">
      <dgm:prSet/>
      <dgm:spPr/>
      <dgm:t>
        <a:bodyPr/>
        <a:lstStyle/>
        <a:p>
          <a:endParaRPr lang="en-US"/>
        </a:p>
      </dgm:t>
    </dgm:pt>
    <dgm:pt modelId="{C7F83564-F913-409A-82E1-52F27465A785}">
      <dgm:prSet phldrT="[Text]"/>
      <dgm:spPr/>
      <dgm:t>
        <a:bodyPr/>
        <a:lstStyle/>
        <a:p>
          <a:r>
            <a:rPr lang="en-US" dirty="0" smtClean="0"/>
            <a:t>Guiding principle that introduces the category</a:t>
          </a:r>
          <a:endParaRPr lang="en-US" dirty="0"/>
        </a:p>
      </dgm:t>
    </dgm:pt>
    <dgm:pt modelId="{6B9A62CF-3B37-46DA-9CA8-68A2E2355A76}" type="parTrans" cxnId="{AE732B32-37B0-4841-AAA1-52C8E78DD96E}">
      <dgm:prSet/>
      <dgm:spPr/>
      <dgm:t>
        <a:bodyPr/>
        <a:lstStyle/>
        <a:p>
          <a:endParaRPr lang="en-US"/>
        </a:p>
      </dgm:t>
    </dgm:pt>
    <dgm:pt modelId="{FCB6C1D3-0BA5-4D8F-934A-30B4C881556E}" type="sibTrans" cxnId="{AE732B32-37B0-4841-AAA1-52C8E78DD96E}">
      <dgm:prSet/>
      <dgm:spPr/>
      <dgm:t>
        <a:bodyPr/>
        <a:lstStyle/>
        <a:p>
          <a:endParaRPr lang="en-US"/>
        </a:p>
      </dgm:t>
    </dgm:pt>
    <dgm:pt modelId="{B5FA2D79-66AC-4957-BCC5-69EA3BAB25B6}">
      <dgm:prSet phldrT="[Text]"/>
      <dgm:spPr/>
      <dgm:t>
        <a:bodyPr/>
        <a:lstStyle/>
        <a:p>
          <a:r>
            <a:rPr lang="en-US" dirty="0" smtClean="0"/>
            <a:t>Program Standards</a:t>
          </a:r>
          <a:endParaRPr lang="en-US" dirty="0"/>
        </a:p>
      </dgm:t>
    </dgm:pt>
    <dgm:pt modelId="{840460EA-BE7E-4D7F-A024-8F75A7576B37}" type="parTrans" cxnId="{95507A42-ABD1-491C-9646-8A51943E99C5}">
      <dgm:prSet/>
      <dgm:spPr/>
      <dgm:t>
        <a:bodyPr/>
        <a:lstStyle/>
        <a:p>
          <a:endParaRPr lang="en-US"/>
        </a:p>
      </dgm:t>
    </dgm:pt>
    <dgm:pt modelId="{8A7C43D4-25EF-42E7-B445-1BD5284E72CA}" type="sibTrans" cxnId="{95507A42-ABD1-491C-9646-8A51943E99C5}">
      <dgm:prSet/>
      <dgm:spPr/>
      <dgm:t>
        <a:bodyPr/>
        <a:lstStyle/>
        <a:p>
          <a:endParaRPr lang="en-US"/>
        </a:p>
      </dgm:t>
    </dgm:pt>
    <dgm:pt modelId="{E1119BC1-58BD-4187-B66A-3AC9A56E44E1}">
      <dgm:prSet phldrT="[Text]"/>
      <dgm:spPr/>
      <dgm:t>
        <a:bodyPr/>
        <a:lstStyle/>
        <a:p>
          <a:r>
            <a:rPr lang="en-US" dirty="0" smtClean="0"/>
            <a:t>Delineate the important components of each Core Area</a:t>
          </a:r>
          <a:endParaRPr lang="en-US" dirty="0"/>
        </a:p>
      </dgm:t>
    </dgm:pt>
    <dgm:pt modelId="{190D6273-1DC1-4E8C-B50F-CEE123A58421}" type="parTrans" cxnId="{E2526732-9C8A-44A2-9285-B38A441168D6}">
      <dgm:prSet/>
      <dgm:spPr/>
      <dgm:t>
        <a:bodyPr/>
        <a:lstStyle/>
        <a:p>
          <a:endParaRPr lang="en-US"/>
        </a:p>
      </dgm:t>
    </dgm:pt>
    <dgm:pt modelId="{32D8660D-381D-4D90-9799-FD60BAB768DE}" type="sibTrans" cxnId="{E2526732-9C8A-44A2-9285-B38A441168D6}">
      <dgm:prSet/>
      <dgm:spPr/>
      <dgm:t>
        <a:bodyPr/>
        <a:lstStyle/>
        <a:p>
          <a:endParaRPr lang="en-US"/>
        </a:p>
      </dgm:t>
    </dgm:pt>
    <dgm:pt modelId="{5671EF3D-FB64-4BDA-944B-BF82DD4B6710}">
      <dgm:prSet phldrT="[Text]"/>
      <dgm:spPr/>
      <dgm:t>
        <a:bodyPr/>
        <a:lstStyle/>
        <a:p>
          <a:r>
            <a:rPr lang="en-US" dirty="0" smtClean="0"/>
            <a:t>Quality Indicators</a:t>
          </a:r>
          <a:endParaRPr lang="en-US" dirty="0"/>
        </a:p>
      </dgm:t>
    </dgm:pt>
    <dgm:pt modelId="{21DA0532-556B-448F-92E2-D6215F02F168}" type="parTrans" cxnId="{A4227B7E-0670-450A-8C57-2BEA5028DE7C}">
      <dgm:prSet/>
      <dgm:spPr/>
      <dgm:t>
        <a:bodyPr/>
        <a:lstStyle/>
        <a:p>
          <a:endParaRPr lang="en-US"/>
        </a:p>
      </dgm:t>
    </dgm:pt>
    <dgm:pt modelId="{E95CCC9E-716D-4D73-B064-AFA271553070}" type="sibTrans" cxnId="{A4227B7E-0670-450A-8C57-2BEA5028DE7C}">
      <dgm:prSet/>
      <dgm:spPr/>
      <dgm:t>
        <a:bodyPr/>
        <a:lstStyle/>
        <a:p>
          <a:endParaRPr lang="en-US"/>
        </a:p>
      </dgm:t>
    </dgm:pt>
    <dgm:pt modelId="{F7C5B6FB-BABF-4F78-85D1-FA486F29565E}">
      <dgm:prSet phldrT="[Text]"/>
      <dgm:spPr/>
      <dgm:t>
        <a:bodyPr/>
        <a:lstStyle/>
        <a:p>
          <a:r>
            <a:rPr lang="en-US" dirty="0" smtClean="0"/>
            <a:t>Specific actions or initiatives programs can take to meet each Quality Standard and ways to measure growth for each Quality Standard</a:t>
          </a:r>
          <a:endParaRPr lang="en-US" dirty="0"/>
        </a:p>
      </dgm:t>
    </dgm:pt>
    <dgm:pt modelId="{20F3F3B5-C114-40F5-9B50-059FD24F939A}" type="parTrans" cxnId="{80724C84-F776-44E0-A649-83673AB5D41A}">
      <dgm:prSet/>
      <dgm:spPr/>
      <dgm:t>
        <a:bodyPr/>
        <a:lstStyle/>
        <a:p>
          <a:endParaRPr lang="en-US"/>
        </a:p>
      </dgm:t>
    </dgm:pt>
    <dgm:pt modelId="{83956FCC-8B7A-404A-AA54-FFD1CB914BAF}" type="sibTrans" cxnId="{80724C84-F776-44E0-A649-83673AB5D41A}">
      <dgm:prSet/>
      <dgm:spPr/>
      <dgm:t>
        <a:bodyPr/>
        <a:lstStyle/>
        <a:p>
          <a:endParaRPr lang="en-US"/>
        </a:p>
      </dgm:t>
    </dgm:pt>
    <dgm:pt modelId="{3B5F779F-44AF-4548-BF39-60DBD5F20CFF}" type="pres">
      <dgm:prSet presAssocID="{81FF746D-AA10-43F6-B451-0033F154C43D}" presName="Name0" presStyleCnt="0">
        <dgm:presLayoutVars>
          <dgm:chMax val="7"/>
          <dgm:dir/>
          <dgm:animLvl val="lvl"/>
          <dgm:resizeHandles val="exact"/>
        </dgm:presLayoutVars>
      </dgm:prSet>
      <dgm:spPr/>
      <dgm:t>
        <a:bodyPr/>
        <a:lstStyle/>
        <a:p>
          <a:endParaRPr lang="en-US"/>
        </a:p>
      </dgm:t>
    </dgm:pt>
    <dgm:pt modelId="{62630D2D-F0B4-42D3-9F1B-46D32E1ED855}" type="pres">
      <dgm:prSet presAssocID="{F80B3930-3912-4942-A675-9B1FC150ECDB}" presName="circle1" presStyleLbl="node1" presStyleIdx="0" presStyleCnt="3"/>
      <dgm:spPr/>
    </dgm:pt>
    <dgm:pt modelId="{25F634D6-12A3-4FCC-A55F-73B8B819D49A}" type="pres">
      <dgm:prSet presAssocID="{F80B3930-3912-4942-A675-9B1FC150ECDB}" presName="space" presStyleCnt="0"/>
      <dgm:spPr/>
    </dgm:pt>
    <dgm:pt modelId="{870917D5-04A8-4F39-837C-4F3AB881E764}" type="pres">
      <dgm:prSet presAssocID="{F80B3930-3912-4942-A675-9B1FC150ECDB}" presName="rect1" presStyleLbl="alignAcc1" presStyleIdx="0" presStyleCnt="3" custLinFactNeighborX="0" custLinFactNeighborY="3802"/>
      <dgm:spPr/>
      <dgm:t>
        <a:bodyPr/>
        <a:lstStyle/>
        <a:p>
          <a:endParaRPr lang="en-US"/>
        </a:p>
      </dgm:t>
    </dgm:pt>
    <dgm:pt modelId="{31B26921-82EA-49FB-8870-65300E8C6ED3}" type="pres">
      <dgm:prSet presAssocID="{B5FA2D79-66AC-4957-BCC5-69EA3BAB25B6}" presName="vertSpace2" presStyleLbl="node1" presStyleIdx="0" presStyleCnt="3"/>
      <dgm:spPr/>
    </dgm:pt>
    <dgm:pt modelId="{C68CE8E5-8B4B-467F-8077-9C760E4E80A0}" type="pres">
      <dgm:prSet presAssocID="{B5FA2D79-66AC-4957-BCC5-69EA3BAB25B6}" presName="circle2" presStyleLbl="node1" presStyleIdx="1" presStyleCnt="3"/>
      <dgm:spPr/>
    </dgm:pt>
    <dgm:pt modelId="{2619CCD5-2782-43B3-93D4-FDAE120AD52F}" type="pres">
      <dgm:prSet presAssocID="{B5FA2D79-66AC-4957-BCC5-69EA3BAB25B6}" presName="rect2" presStyleLbl="alignAcc1" presStyleIdx="1" presStyleCnt="3"/>
      <dgm:spPr/>
      <dgm:t>
        <a:bodyPr/>
        <a:lstStyle/>
        <a:p>
          <a:endParaRPr lang="en-US"/>
        </a:p>
      </dgm:t>
    </dgm:pt>
    <dgm:pt modelId="{FCACC1EB-F03B-452E-8A56-F896DBD63BB8}" type="pres">
      <dgm:prSet presAssocID="{5671EF3D-FB64-4BDA-944B-BF82DD4B6710}" presName="vertSpace3" presStyleLbl="node1" presStyleIdx="1" presStyleCnt="3"/>
      <dgm:spPr/>
    </dgm:pt>
    <dgm:pt modelId="{42E66D90-C524-4D64-A0BD-BC3907594E3B}" type="pres">
      <dgm:prSet presAssocID="{5671EF3D-FB64-4BDA-944B-BF82DD4B6710}" presName="circle3" presStyleLbl="node1" presStyleIdx="2" presStyleCnt="3"/>
      <dgm:spPr/>
    </dgm:pt>
    <dgm:pt modelId="{BE6AB07A-9A9E-4228-82B2-E0BB9DEE8B7C}" type="pres">
      <dgm:prSet presAssocID="{5671EF3D-FB64-4BDA-944B-BF82DD4B6710}" presName="rect3" presStyleLbl="alignAcc1" presStyleIdx="2" presStyleCnt="3"/>
      <dgm:spPr/>
      <dgm:t>
        <a:bodyPr/>
        <a:lstStyle/>
        <a:p>
          <a:endParaRPr lang="en-US"/>
        </a:p>
      </dgm:t>
    </dgm:pt>
    <dgm:pt modelId="{3DA9C9E9-0CD4-4507-828A-15B68DBD207C}" type="pres">
      <dgm:prSet presAssocID="{F80B3930-3912-4942-A675-9B1FC150ECDB}" presName="rect1ParTx" presStyleLbl="alignAcc1" presStyleIdx="2" presStyleCnt="3">
        <dgm:presLayoutVars>
          <dgm:chMax val="1"/>
          <dgm:bulletEnabled val="1"/>
        </dgm:presLayoutVars>
      </dgm:prSet>
      <dgm:spPr/>
      <dgm:t>
        <a:bodyPr/>
        <a:lstStyle/>
        <a:p>
          <a:endParaRPr lang="en-US"/>
        </a:p>
      </dgm:t>
    </dgm:pt>
    <dgm:pt modelId="{C2F1D98C-EE3D-4268-B810-3B852A6477B6}" type="pres">
      <dgm:prSet presAssocID="{F80B3930-3912-4942-A675-9B1FC150ECDB}" presName="rect1ChTx" presStyleLbl="alignAcc1" presStyleIdx="2" presStyleCnt="3">
        <dgm:presLayoutVars>
          <dgm:bulletEnabled val="1"/>
        </dgm:presLayoutVars>
      </dgm:prSet>
      <dgm:spPr/>
      <dgm:t>
        <a:bodyPr/>
        <a:lstStyle/>
        <a:p>
          <a:endParaRPr lang="en-US"/>
        </a:p>
      </dgm:t>
    </dgm:pt>
    <dgm:pt modelId="{CC228F76-0043-4A93-B31A-BA8628DE236C}" type="pres">
      <dgm:prSet presAssocID="{B5FA2D79-66AC-4957-BCC5-69EA3BAB25B6}" presName="rect2ParTx" presStyleLbl="alignAcc1" presStyleIdx="2" presStyleCnt="3">
        <dgm:presLayoutVars>
          <dgm:chMax val="1"/>
          <dgm:bulletEnabled val="1"/>
        </dgm:presLayoutVars>
      </dgm:prSet>
      <dgm:spPr/>
      <dgm:t>
        <a:bodyPr/>
        <a:lstStyle/>
        <a:p>
          <a:endParaRPr lang="en-US"/>
        </a:p>
      </dgm:t>
    </dgm:pt>
    <dgm:pt modelId="{A759FCFF-ABE0-46A6-B5AF-540EB0358B26}" type="pres">
      <dgm:prSet presAssocID="{B5FA2D79-66AC-4957-BCC5-69EA3BAB25B6}" presName="rect2ChTx" presStyleLbl="alignAcc1" presStyleIdx="2" presStyleCnt="3">
        <dgm:presLayoutVars>
          <dgm:bulletEnabled val="1"/>
        </dgm:presLayoutVars>
      </dgm:prSet>
      <dgm:spPr/>
      <dgm:t>
        <a:bodyPr/>
        <a:lstStyle/>
        <a:p>
          <a:endParaRPr lang="en-US"/>
        </a:p>
      </dgm:t>
    </dgm:pt>
    <dgm:pt modelId="{6263789E-F489-4D07-9C93-53D66C6C66B3}" type="pres">
      <dgm:prSet presAssocID="{5671EF3D-FB64-4BDA-944B-BF82DD4B6710}" presName="rect3ParTx" presStyleLbl="alignAcc1" presStyleIdx="2" presStyleCnt="3">
        <dgm:presLayoutVars>
          <dgm:chMax val="1"/>
          <dgm:bulletEnabled val="1"/>
        </dgm:presLayoutVars>
      </dgm:prSet>
      <dgm:spPr/>
      <dgm:t>
        <a:bodyPr/>
        <a:lstStyle/>
        <a:p>
          <a:endParaRPr lang="en-US"/>
        </a:p>
      </dgm:t>
    </dgm:pt>
    <dgm:pt modelId="{9B42655D-5DD1-458D-BCB7-5B36E8CEF366}" type="pres">
      <dgm:prSet presAssocID="{5671EF3D-FB64-4BDA-944B-BF82DD4B6710}" presName="rect3ChTx" presStyleLbl="alignAcc1" presStyleIdx="2" presStyleCnt="3">
        <dgm:presLayoutVars>
          <dgm:bulletEnabled val="1"/>
        </dgm:presLayoutVars>
      </dgm:prSet>
      <dgm:spPr/>
      <dgm:t>
        <a:bodyPr/>
        <a:lstStyle/>
        <a:p>
          <a:endParaRPr lang="en-US"/>
        </a:p>
      </dgm:t>
    </dgm:pt>
  </dgm:ptLst>
  <dgm:cxnLst>
    <dgm:cxn modelId="{8085FB36-62B0-4D82-BDF3-F388EC64C66A}" type="presOf" srcId="{F80B3930-3912-4942-A675-9B1FC150ECDB}" destId="{3DA9C9E9-0CD4-4507-828A-15B68DBD207C}" srcOrd="1" destOrd="0" presId="urn:microsoft.com/office/officeart/2005/8/layout/target3"/>
    <dgm:cxn modelId="{74597E94-4F7C-4C64-89AE-35F61A2C79C9}" type="presOf" srcId="{5671EF3D-FB64-4BDA-944B-BF82DD4B6710}" destId="{BE6AB07A-9A9E-4228-82B2-E0BB9DEE8B7C}" srcOrd="0" destOrd="0" presId="urn:microsoft.com/office/officeart/2005/8/layout/target3"/>
    <dgm:cxn modelId="{80724C84-F776-44E0-A649-83673AB5D41A}" srcId="{5671EF3D-FB64-4BDA-944B-BF82DD4B6710}" destId="{F7C5B6FB-BABF-4F78-85D1-FA486F29565E}" srcOrd="0" destOrd="0" parTransId="{20F3F3B5-C114-40F5-9B50-059FD24F939A}" sibTransId="{83956FCC-8B7A-404A-AA54-FFD1CB914BAF}"/>
    <dgm:cxn modelId="{1E5B57C5-F33E-4570-9DBD-B5B02AE7C6AD}" type="presOf" srcId="{E1119BC1-58BD-4187-B66A-3AC9A56E44E1}" destId="{A759FCFF-ABE0-46A6-B5AF-540EB0358B26}" srcOrd="0" destOrd="0" presId="urn:microsoft.com/office/officeart/2005/8/layout/target3"/>
    <dgm:cxn modelId="{98A3F656-2BB2-4729-B106-0A91CBF053F7}" type="presOf" srcId="{5671EF3D-FB64-4BDA-944B-BF82DD4B6710}" destId="{6263789E-F489-4D07-9C93-53D66C6C66B3}" srcOrd="1" destOrd="0" presId="urn:microsoft.com/office/officeart/2005/8/layout/target3"/>
    <dgm:cxn modelId="{AE732B32-37B0-4841-AAA1-52C8E78DD96E}" srcId="{F80B3930-3912-4942-A675-9B1FC150ECDB}" destId="{C7F83564-F913-409A-82E1-52F27465A785}" srcOrd="0" destOrd="0" parTransId="{6B9A62CF-3B37-46DA-9CA8-68A2E2355A76}" sibTransId="{FCB6C1D3-0BA5-4D8F-934A-30B4C881556E}"/>
    <dgm:cxn modelId="{B7FAABB6-2D00-46BC-9AE0-352F69F65E88}" type="presOf" srcId="{C7F83564-F913-409A-82E1-52F27465A785}" destId="{C2F1D98C-EE3D-4268-B810-3B852A6477B6}" srcOrd="0" destOrd="0" presId="urn:microsoft.com/office/officeart/2005/8/layout/target3"/>
    <dgm:cxn modelId="{95507A42-ABD1-491C-9646-8A51943E99C5}" srcId="{81FF746D-AA10-43F6-B451-0033F154C43D}" destId="{B5FA2D79-66AC-4957-BCC5-69EA3BAB25B6}" srcOrd="1" destOrd="0" parTransId="{840460EA-BE7E-4D7F-A024-8F75A7576B37}" sibTransId="{8A7C43D4-25EF-42E7-B445-1BD5284E72CA}"/>
    <dgm:cxn modelId="{EBF2A20F-8BF0-4595-BD53-6AD571AA8198}" type="presOf" srcId="{81FF746D-AA10-43F6-B451-0033F154C43D}" destId="{3B5F779F-44AF-4548-BF39-60DBD5F20CFF}" srcOrd="0" destOrd="0" presId="urn:microsoft.com/office/officeart/2005/8/layout/target3"/>
    <dgm:cxn modelId="{A87072D2-18BC-44ED-80F6-FB167454716C}" srcId="{81FF746D-AA10-43F6-B451-0033F154C43D}" destId="{F80B3930-3912-4942-A675-9B1FC150ECDB}" srcOrd="0" destOrd="0" parTransId="{3048FA0D-E8FE-4DBB-96B9-497E4CA9CEDE}" sibTransId="{AC9BBF4B-C2D0-459F-8303-A4208AC3E63C}"/>
    <dgm:cxn modelId="{D37051EB-64D5-4C93-AD95-BDDAB317BB00}" type="presOf" srcId="{B5FA2D79-66AC-4957-BCC5-69EA3BAB25B6}" destId="{CC228F76-0043-4A93-B31A-BA8628DE236C}" srcOrd="1" destOrd="0" presId="urn:microsoft.com/office/officeart/2005/8/layout/target3"/>
    <dgm:cxn modelId="{A4227B7E-0670-450A-8C57-2BEA5028DE7C}" srcId="{81FF746D-AA10-43F6-B451-0033F154C43D}" destId="{5671EF3D-FB64-4BDA-944B-BF82DD4B6710}" srcOrd="2" destOrd="0" parTransId="{21DA0532-556B-448F-92E2-D6215F02F168}" sibTransId="{E95CCC9E-716D-4D73-B064-AFA271553070}"/>
    <dgm:cxn modelId="{F9AFC65C-9199-4195-9812-35D08ED05137}" type="presOf" srcId="{F80B3930-3912-4942-A675-9B1FC150ECDB}" destId="{870917D5-04A8-4F39-837C-4F3AB881E764}" srcOrd="0" destOrd="0" presId="urn:microsoft.com/office/officeart/2005/8/layout/target3"/>
    <dgm:cxn modelId="{632F5E8F-B25E-4A8E-B4F1-953EF2D3CFA3}" type="presOf" srcId="{B5FA2D79-66AC-4957-BCC5-69EA3BAB25B6}" destId="{2619CCD5-2782-43B3-93D4-FDAE120AD52F}" srcOrd="0" destOrd="0" presId="urn:microsoft.com/office/officeart/2005/8/layout/target3"/>
    <dgm:cxn modelId="{D4315C86-4441-4971-AA92-81454A97F66F}" type="presOf" srcId="{F7C5B6FB-BABF-4F78-85D1-FA486F29565E}" destId="{9B42655D-5DD1-458D-BCB7-5B36E8CEF366}" srcOrd="0" destOrd="0" presId="urn:microsoft.com/office/officeart/2005/8/layout/target3"/>
    <dgm:cxn modelId="{E2526732-9C8A-44A2-9285-B38A441168D6}" srcId="{B5FA2D79-66AC-4957-BCC5-69EA3BAB25B6}" destId="{E1119BC1-58BD-4187-B66A-3AC9A56E44E1}" srcOrd="0" destOrd="0" parTransId="{190D6273-1DC1-4E8C-B50F-CEE123A58421}" sibTransId="{32D8660D-381D-4D90-9799-FD60BAB768DE}"/>
    <dgm:cxn modelId="{AD24B376-8F1D-45DC-8B9B-43F6156D662D}" type="presParOf" srcId="{3B5F779F-44AF-4548-BF39-60DBD5F20CFF}" destId="{62630D2D-F0B4-42D3-9F1B-46D32E1ED855}" srcOrd="0" destOrd="0" presId="urn:microsoft.com/office/officeart/2005/8/layout/target3"/>
    <dgm:cxn modelId="{B20DFF56-F429-4332-B96A-F8E89D5E5787}" type="presParOf" srcId="{3B5F779F-44AF-4548-BF39-60DBD5F20CFF}" destId="{25F634D6-12A3-4FCC-A55F-73B8B819D49A}" srcOrd="1" destOrd="0" presId="urn:microsoft.com/office/officeart/2005/8/layout/target3"/>
    <dgm:cxn modelId="{669652C0-18A8-4D3C-94C8-E120C524B05F}" type="presParOf" srcId="{3B5F779F-44AF-4548-BF39-60DBD5F20CFF}" destId="{870917D5-04A8-4F39-837C-4F3AB881E764}" srcOrd="2" destOrd="0" presId="urn:microsoft.com/office/officeart/2005/8/layout/target3"/>
    <dgm:cxn modelId="{4283E97E-8F67-48AC-920C-B6AEB27EF167}" type="presParOf" srcId="{3B5F779F-44AF-4548-BF39-60DBD5F20CFF}" destId="{31B26921-82EA-49FB-8870-65300E8C6ED3}" srcOrd="3" destOrd="0" presId="urn:microsoft.com/office/officeart/2005/8/layout/target3"/>
    <dgm:cxn modelId="{7470D465-EAB6-48AA-807F-9338595A7069}" type="presParOf" srcId="{3B5F779F-44AF-4548-BF39-60DBD5F20CFF}" destId="{C68CE8E5-8B4B-467F-8077-9C760E4E80A0}" srcOrd="4" destOrd="0" presId="urn:microsoft.com/office/officeart/2005/8/layout/target3"/>
    <dgm:cxn modelId="{937A2930-90B8-495F-B497-1987B499ADD8}" type="presParOf" srcId="{3B5F779F-44AF-4548-BF39-60DBD5F20CFF}" destId="{2619CCD5-2782-43B3-93D4-FDAE120AD52F}" srcOrd="5" destOrd="0" presId="urn:microsoft.com/office/officeart/2005/8/layout/target3"/>
    <dgm:cxn modelId="{D05541EA-647C-4149-AE1C-966DB9CB1A49}" type="presParOf" srcId="{3B5F779F-44AF-4548-BF39-60DBD5F20CFF}" destId="{FCACC1EB-F03B-452E-8A56-F896DBD63BB8}" srcOrd="6" destOrd="0" presId="urn:microsoft.com/office/officeart/2005/8/layout/target3"/>
    <dgm:cxn modelId="{F993BC86-CD92-4171-B251-0DC3E04C0BEF}" type="presParOf" srcId="{3B5F779F-44AF-4548-BF39-60DBD5F20CFF}" destId="{42E66D90-C524-4D64-A0BD-BC3907594E3B}" srcOrd="7" destOrd="0" presId="urn:microsoft.com/office/officeart/2005/8/layout/target3"/>
    <dgm:cxn modelId="{5CFCCB2B-18E5-4F55-8595-32E87AAB439D}" type="presParOf" srcId="{3B5F779F-44AF-4548-BF39-60DBD5F20CFF}" destId="{BE6AB07A-9A9E-4228-82B2-E0BB9DEE8B7C}" srcOrd="8" destOrd="0" presId="urn:microsoft.com/office/officeart/2005/8/layout/target3"/>
    <dgm:cxn modelId="{E4D953D0-7EBC-4AEF-8E1E-D60E2CA33750}" type="presParOf" srcId="{3B5F779F-44AF-4548-BF39-60DBD5F20CFF}" destId="{3DA9C9E9-0CD4-4507-828A-15B68DBD207C}" srcOrd="9" destOrd="0" presId="urn:microsoft.com/office/officeart/2005/8/layout/target3"/>
    <dgm:cxn modelId="{4ADD6292-6D04-4ED0-BF05-D44B4DE36A25}" type="presParOf" srcId="{3B5F779F-44AF-4548-BF39-60DBD5F20CFF}" destId="{C2F1D98C-EE3D-4268-B810-3B852A6477B6}" srcOrd="10" destOrd="0" presId="urn:microsoft.com/office/officeart/2005/8/layout/target3"/>
    <dgm:cxn modelId="{92FED4BA-5A5D-4592-855B-18499FF4C76D}" type="presParOf" srcId="{3B5F779F-44AF-4548-BF39-60DBD5F20CFF}" destId="{CC228F76-0043-4A93-B31A-BA8628DE236C}" srcOrd="11" destOrd="0" presId="urn:microsoft.com/office/officeart/2005/8/layout/target3"/>
    <dgm:cxn modelId="{757AC904-CADE-44B2-90F6-EE8277CF9949}" type="presParOf" srcId="{3B5F779F-44AF-4548-BF39-60DBD5F20CFF}" destId="{A759FCFF-ABE0-46A6-B5AF-540EB0358B26}" srcOrd="12" destOrd="0" presId="urn:microsoft.com/office/officeart/2005/8/layout/target3"/>
    <dgm:cxn modelId="{060B2B19-AF43-4CA7-A4CC-21EB6E9C6B57}" type="presParOf" srcId="{3B5F779F-44AF-4548-BF39-60DBD5F20CFF}" destId="{6263789E-F489-4D07-9C93-53D66C6C66B3}" srcOrd="13" destOrd="0" presId="urn:microsoft.com/office/officeart/2005/8/layout/target3"/>
    <dgm:cxn modelId="{A76955C8-15A8-4734-B072-BB3FE95123C7}" type="presParOf" srcId="{3B5F779F-44AF-4548-BF39-60DBD5F20CFF}" destId="{9B42655D-5DD1-458D-BCB7-5B36E8CEF366}"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4A19A6-6B51-4B30-AB6D-6009FE13FE32}" type="doc">
      <dgm:prSet loTypeId="urn:microsoft.com/office/officeart/2008/layout/PictureStrips" loCatId="picture" qsTypeId="urn:microsoft.com/office/officeart/2005/8/quickstyle/simple1" qsCatId="simple" csTypeId="urn:microsoft.com/office/officeart/2005/8/colors/accent3_1" csCatId="accent3" phldr="1"/>
      <dgm:spPr/>
      <dgm:t>
        <a:bodyPr/>
        <a:lstStyle/>
        <a:p>
          <a:endParaRPr lang="en-US"/>
        </a:p>
      </dgm:t>
    </dgm:pt>
    <dgm:pt modelId="{5C6ADE3F-C572-48BC-B0A5-0716A3A975E4}">
      <dgm:prSet phldrT="[Text]"/>
      <dgm:spPr/>
      <dgm:t>
        <a:bodyPr/>
        <a:lstStyle/>
        <a:p>
          <a:r>
            <a:rPr lang="en-US" dirty="0" smtClean="0"/>
            <a:t>Indoor and Outdoor Environments</a:t>
          </a:r>
          <a:endParaRPr lang="en-US" dirty="0"/>
        </a:p>
      </dgm:t>
    </dgm:pt>
    <dgm:pt modelId="{E61A4138-0A6C-4F61-BDBC-21903FCAB576}" type="parTrans" cxnId="{450EE797-7A4A-4E2E-ADBE-0E8FF17AFC09}">
      <dgm:prSet/>
      <dgm:spPr/>
      <dgm:t>
        <a:bodyPr/>
        <a:lstStyle/>
        <a:p>
          <a:endParaRPr lang="en-US"/>
        </a:p>
      </dgm:t>
    </dgm:pt>
    <dgm:pt modelId="{A5EF101E-BBA1-45F7-A4C8-0246986B2764}" type="sibTrans" cxnId="{450EE797-7A4A-4E2E-ADBE-0E8FF17AFC09}">
      <dgm:prSet/>
      <dgm:spPr/>
      <dgm:t>
        <a:bodyPr/>
        <a:lstStyle/>
        <a:p>
          <a:endParaRPr lang="en-US"/>
        </a:p>
      </dgm:t>
    </dgm:pt>
    <dgm:pt modelId="{5746913E-0A82-41C5-8D43-6E679C6A44ED}">
      <dgm:prSet phldrT="[Text]"/>
      <dgm:spPr/>
      <dgm:t>
        <a:bodyPr/>
        <a:lstStyle/>
        <a:p>
          <a:r>
            <a:rPr lang="en-US" dirty="0" smtClean="0"/>
            <a:t>Safety, Health, and Nutrition</a:t>
          </a:r>
          <a:endParaRPr lang="en-US" dirty="0"/>
        </a:p>
      </dgm:t>
    </dgm:pt>
    <dgm:pt modelId="{89366550-E0CE-4F74-8450-9734EFA7C93F}" type="parTrans" cxnId="{6BF00330-CD0A-4728-8E8B-286028670A4A}">
      <dgm:prSet/>
      <dgm:spPr/>
      <dgm:t>
        <a:bodyPr/>
        <a:lstStyle/>
        <a:p>
          <a:endParaRPr lang="en-US"/>
        </a:p>
      </dgm:t>
    </dgm:pt>
    <dgm:pt modelId="{DF134BCC-C2AE-412E-B06B-463FF34EE673}" type="sibTrans" cxnId="{6BF00330-CD0A-4728-8E8B-286028670A4A}">
      <dgm:prSet/>
      <dgm:spPr/>
      <dgm:t>
        <a:bodyPr/>
        <a:lstStyle/>
        <a:p>
          <a:endParaRPr lang="en-US"/>
        </a:p>
      </dgm:t>
    </dgm:pt>
    <dgm:pt modelId="{5AEDD75C-C2EB-414F-9A09-24E6C43A3A24}">
      <dgm:prSet phldrT="[Text]"/>
      <dgm:spPr/>
      <dgm:t>
        <a:bodyPr/>
        <a:lstStyle/>
        <a:p>
          <a:r>
            <a:rPr lang="en-US" dirty="0" smtClean="0"/>
            <a:t>Administration</a:t>
          </a:r>
          <a:endParaRPr lang="en-US" dirty="0"/>
        </a:p>
      </dgm:t>
    </dgm:pt>
    <dgm:pt modelId="{9348C283-695E-44EA-945A-8F5CBD54E93D}" type="parTrans" cxnId="{9390E71E-F6B1-4ACD-BB5D-9208982A7D98}">
      <dgm:prSet/>
      <dgm:spPr/>
      <dgm:t>
        <a:bodyPr/>
        <a:lstStyle/>
        <a:p>
          <a:endParaRPr lang="en-US"/>
        </a:p>
      </dgm:t>
    </dgm:pt>
    <dgm:pt modelId="{514EA816-24A3-4243-BF89-E8A71C8548E4}" type="sibTrans" cxnId="{9390E71E-F6B1-4ACD-BB5D-9208982A7D98}">
      <dgm:prSet/>
      <dgm:spPr/>
      <dgm:t>
        <a:bodyPr/>
        <a:lstStyle/>
        <a:p>
          <a:endParaRPr lang="en-US"/>
        </a:p>
      </dgm:t>
    </dgm:pt>
    <dgm:pt modelId="{AF98F6EF-49E2-40BA-A0B1-F775ECE49187}">
      <dgm:prSet phldrT="[Text]"/>
      <dgm:spPr/>
      <dgm:t>
        <a:bodyPr/>
        <a:lstStyle/>
        <a:p>
          <a:r>
            <a:rPr lang="en-US" dirty="0" smtClean="0"/>
            <a:t>Partnerships with Schools</a:t>
          </a:r>
          <a:endParaRPr lang="en-US" dirty="0"/>
        </a:p>
      </dgm:t>
    </dgm:pt>
    <dgm:pt modelId="{8E4C1614-AEAF-4A8A-8795-BF749F61ECD0}" type="parTrans" cxnId="{06AFA240-929A-458A-B425-8EAC6429BB94}">
      <dgm:prSet/>
      <dgm:spPr/>
      <dgm:t>
        <a:bodyPr/>
        <a:lstStyle/>
        <a:p>
          <a:endParaRPr lang="en-US"/>
        </a:p>
      </dgm:t>
    </dgm:pt>
    <dgm:pt modelId="{9C6FE198-D870-4B3F-B05A-7C1D870AC1F7}" type="sibTrans" cxnId="{06AFA240-929A-458A-B425-8EAC6429BB94}">
      <dgm:prSet/>
      <dgm:spPr/>
      <dgm:t>
        <a:bodyPr/>
        <a:lstStyle/>
        <a:p>
          <a:endParaRPr lang="en-US"/>
        </a:p>
      </dgm:t>
    </dgm:pt>
    <dgm:pt modelId="{DF484313-20F4-4569-852B-08DCCAFD9514}">
      <dgm:prSet phldrT="[Text]"/>
      <dgm:spPr/>
      <dgm:t>
        <a:bodyPr/>
        <a:lstStyle/>
        <a:p>
          <a:r>
            <a:rPr lang="en-US" dirty="0" smtClean="0"/>
            <a:t>Professional Development and Qualifications</a:t>
          </a:r>
          <a:endParaRPr lang="en-US" dirty="0"/>
        </a:p>
      </dgm:t>
    </dgm:pt>
    <dgm:pt modelId="{82200357-D7FD-4FAE-B67D-D6D877CEEA49}" type="parTrans" cxnId="{010B7F1E-002F-4648-A862-ABCA55B23299}">
      <dgm:prSet/>
      <dgm:spPr/>
      <dgm:t>
        <a:bodyPr/>
        <a:lstStyle/>
        <a:p>
          <a:endParaRPr lang="en-US"/>
        </a:p>
      </dgm:t>
    </dgm:pt>
    <dgm:pt modelId="{0CA3475B-FA15-445C-9708-A0FFA106B359}" type="sibTrans" cxnId="{010B7F1E-002F-4648-A862-ABCA55B23299}">
      <dgm:prSet/>
      <dgm:spPr/>
      <dgm:t>
        <a:bodyPr/>
        <a:lstStyle/>
        <a:p>
          <a:endParaRPr lang="en-US"/>
        </a:p>
      </dgm:t>
    </dgm:pt>
    <dgm:pt modelId="{407FD184-F680-4B81-9B9A-F1D1334C9A69}">
      <dgm:prSet phldrT="[Text]"/>
      <dgm:spPr/>
      <dgm:t>
        <a:bodyPr/>
        <a:lstStyle/>
        <a:p>
          <a:r>
            <a:rPr lang="en-US" dirty="0" smtClean="0"/>
            <a:t>Family and Community Partnerships</a:t>
          </a:r>
          <a:endParaRPr lang="en-US" dirty="0"/>
        </a:p>
      </dgm:t>
    </dgm:pt>
    <dgm:pt modelId="{14185A04-D90D-412A-8FF1-B31022CF5770}" type="parTrans" cxnId="{2E7F30FF-1411-42C9-8CC5-C2F68BB5B9CE}">
      <dgm:prSet/>
      <dgm:spPr/>
      <dgm:t>
        <a:bodyPr/>
        <a:lstStyle/>
        <a:p>
          <a:endParaRPr lang="en-US"/>
        </a:p>
      </dgm:t>
    </dgm:pt>
    <dgm:pt modelId="{909E2232-A5E7-4902-8CA6-498FA0E67C31}" type="sibTrans" cxnId="{2E7F30FF-1411-42C9-8CC5-C2F68BB5B9CE}">
      <dgm:prSet/>
      <dgm:spPr/>
      <dgm:t>
        <a:bodyPr/>
        <a:lstStyle/>
        <a:p>
          <a:endParaRPr lang="en-US"/>
        </a:p>
      </dgm:t>
    </dgm:pt>
    <dgm:pt modelId="{900B1CF9-152A-49D2-9753-981346CE532E}">
      <dgm:prSet phldrT="[Text]"/>
      <dgm:spPr/>
      <dgm:t>
        <a:bodyPr/>
        <a:lstStyle/>
        <a:p>
          <a:r>
            <a:rPr lang="en-US" dirty="0" smtClean="0"/>
            <a:t>Youth Development, Programming, and Activities</a:t>
          </a:r>
          <a:endParaRPr lang="en-US" dirty="0"/>
        </a:p>
      </dgm:t>
    </dgm:pt>
    <dgm:pt modelId="{0E4B5A79-9599-4911-A655-6947B67B4FB0}" type="parTrans" cxnId="{CC71B654-6A7A-44F4-BCB9-43F458141114}">
      <dgm:prSet/>
      <dgm:spPr/>
      <dgm:t>
        <a:bodyPr/>
        <a:lstStyle/>
        <a:p>
          <a:endParaRPr lang="en-US"/>
        </a:p>
      </dgm:t>
    </dgm:pt>
    <dgm:pt modelId="{2FD29717-CBC1-449F-A64F-D993F81942AD}" type="sibTrans" cxnId="{CC71B654-6A7A-44F4-BCB9-43F458141114}">
      <dgm:prSet/>
      <dgm:spPr/>
      <dgm:t>
        <a:bodyPr/>
        <a:lstStyle/>
        <a:p>
          <a:endParaRPr lang="en-US"/>
        </a:p>
      </dgm:t>
    </dgm:pt>
    <dgm:pt modelId="{3900F279-A66E-449C-A8F0-52882FACA623}" type="pres">
      <dgm:prSet presAssocID="{114A19A6-6B51-4B30-AB6D-6009FE13FE32}" presName="Name0" presStyleCnt="0">
        <dgm:presLayoutVars>
          <dgm:dir/>
          <dgm:resizeHandles val="exact"/>
        </dgm:presLayoutVars>
      </dgm:prSet>
      <dgm:spPr/>
      <dgm:t>
        <a:bodyPr/>
        <a:lstStyle/>
        <a:p>
          <a:endParaRPr lang="en-US"/>
        </a:p>
      </dgm:t>
    </dgm:pt>
    <dgm:pt modelId="{41D1FF6A-04E1-4267-BC1A-CF7C2EFD6513}" type="pres">
      <dgm:prSet presAssocID="{5C6ADE3F-C572-48BC-B0A5-0716A3A975E4}" presName="composite" presStyleCnt="0"/>
      <dgm:spPr/>
    </dgm:pt>
    <dgm:pt modelId="{6B9C634D-18DE-44E1-AE4B-328C2959E5C0}" type="pres">
      <dgm:prSet presAssocID="{5C6ADE3F-C572-48BC-B0A5-0716A3A975E4}" presName="rect1" presStyleLbl="trAlignAcc1" presStyleIdx="0" presStyleCnt="7">
        <dgm:presLayoutVars>
          <dgm:bulletEnabled val="1"/>
        </dgm:presLayoutVars>
      </dgm:prSet>
      <dgm:spPr/>
      <dgm:t>
        <a:bodyPr/>
        <a:lstStyle/>
        <a:p>
          <a:endParaRPr lang="en-US"/>
        </a:p>
      </dgm:t>
    </dgm:pt>
    <dgm:pt modelId="{A3A1A9D9-C647-43AB-8396-D1738FFBBFC1}" type="pres">
      <dgm:prSet presAssocID="{5C6ADE3F-C572-48BC-B0A5-0716A3A975E4}" presName="rect2"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3000" r="-63000"/>
          </a:stretch>
        </a:blipFill>
      </dgm:spPr>
    </dgm:pt>
    <dgm:pt modelId="{5A08F99E-2511-462D-A987-BE5EA72CAAEB}" type="pres">
      <dgm:prSet presAssocID="{A5EF101E-BBA1-45F7-A4C8-0246986B2764}" presName="sibTrans" presStyleCnt="0"/>
      <dgm:spPr/>
    </dgm:pt>
    <dgm:pt modelId="{4B9E4A4E-E4D9-4921-95BB-0EF6C3D45CB5}" type="pres">
      <dgm:prSet presAssocID="{5746913E-0A82-41C5-8D43-6E679C6A44ED}" presName="composite" presStyleCnt="0"/>
      <dgm:spPr/>
    </dgm:pt>
    <dgm:pt modelId="{CDFCBE6F-5FCC-4FA3-8441-DCC6E9A1246B}" type="pres">
      <dgm:prSet presAssocID="{5746913E-0A82-41C5-8D43-6E679C6A44ED}" presName="rect1" presStyleLbl="trAlignAcc1" presStyleIdx="1" presStyleCnt="7">
        <dgm:presLayoutVars>
          <dgm:bulletEnabled val="1"/>
        </dgm:presLayoutVars>
      </dgm:prSet>
      <dgm:spPr/>
      <dgm:t>
        <a:bodyPr/>
        <a:lstStyle/>
        <a:p>
          <a:endParaRPr lang="en-US"/>
        </a:p>
      </dgm:t>
    </dgm:pt>
    <dgm:pt modelId="{C8E855C2-0E6A-47EE-AD23-0D44F6642C4D}" type="pres">
      <dgm:prSet presAssocID="{5746913E-0A82-41C5-8D43-6E679C6A44ED}" presName="rect2"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50000" r="-50000"/>
          </a:stretch>
        </a:blipFill>
      </dgm:spPr>
    </dgm:pt>
    <dgm:pt modelId="{DA217F78-D580-4F8F-9601-361B4D3C8676}" type="pres">
      <dgm:prSet presAssocID="{DF134BCC-C2AE-412E-B06B-463FF34EE673}" presName="sibTrans" presStyleCnt="0"/>
      <dgm:spPr/>
    </dgm:pt>
    <dgm:pt modelId="{0790C682-04DA-456B-9E09-72F7A2334961}" type="pres">
      <dgm:prSet presAssocID="{5AEDD75C-C2EB-414F-9A09-24E6C43A3A24}" presName="composite" presStyleCnt="0"/>
      <dgm:spPr/>
    </dgm:pt>
    <dgm:pt modelId="{15F5A6C2-8585-4407-A86C-2C89ECDA9B6E}" type="pres">
      <dgm:prSet presAssocID="{5AEDD75C-C2EB-414F-9A09-24E6C43A3A24}" presName="rect1" presStyleLbl="trAlignAcc1" presStyleIdx="2" presStyleCnt="7">
        <dgm:presLayoutVars>
          <dgm:bulletEnabled val="1"/>
        </dgm:presLayoutVars>
      </dgm:prSet>
      <dgm:spPr/>
      <dgm:t>
        <a:bodyPr/>
        <a:lstStyle/>
        <a:p>
          <a:endParaRPr lang="en-US"/>
        </a:p>
      </dgm:t>
    </dgm:pt>
    <dgm:pt modelId="{94656348-9054-44A1-BB6C-44281BBBBF44}" type="pres">
      <dgm:prSet presAssocID="{5AEDD75C-C2EB-414F-9A09-24E6C43A3A24}" presName="rect2"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41000" r="-41000"/>
          </a:stretch>
        </a:blipFill>
      </dgm:spPr>
    </dgm:pt>
    <dgm:pt modelId="{B367C435-6899-434D-8257-6D3CF1056495}" type="pres">
      <dgm:prSet presAssocID="{514EA816-24A3-4243-BF89-E8A71C8548E4}" presName="sibTrans" presStyleCnt="0"/>
      <dgm:spPr/>
    </dgm:pt>
    <dgm:pt modelId="{CFC29FBB-1CDC-496D-8E1B-467562253E9B}" type="pres">
      <dgm:prSet presAssocID="{DF484313-20F4-4569-852B-08DCCAFD9514}" presName="composite" presStyleCnt="0"/>
      <dgm:spPr/>
    </dgm:pt>
    <dgm:pt modelId="{73D11C2A-B109-4BBA-8AB0-2B25CFC17B95}" type="pres">
      <dgm:prSet presAssocID="{DF484313-20F4-4569-852B-08DCCAFD9514}" presName="rect1" presStyleLbl="trAlignAcc1" presStyleIdx="3" presStyleCnt="7">
        <dgm:presLayoutVars>
          <dgm:bulletEnabled val="1"/>
        </dgm:presLayoutVars>
      </dgm:prSet>
      <dgm:spPr/>
      <dgm:t>
        <a:bodyPr/>
        <a:lstStyle/>
        <a:p>
          <a:endParaRPr lang="en-US"/>
        </a:p>
      </dgm:t>
    </dgm:pt>
    <dgm:pt modelId="{5C933387-D97A-4098-B0F0-59625D385571}" type="pres">
      <dgm:prSet presAssocID="{DF484313-20F4-4569-852B-08DCCAFD9514}" presName="rect2"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6000" r="-6000"/>
          </a:stretch>
        </a:blipFill>
      </dgm:spPr>
    </dgm:pt>
    <dgm:pt modelId="{2C6EE1D9-786C-4300-9C1C-0A6C2824AAF9}" type="pres">
      <dgm:prSet presAssocID="{0CA3475B-FA15-445C-9708-A0FFA106B359}" presName="sibTrans" presStyleCnt="0"/>
      <dgm:spPr/>
    </dgm:pt>
    <dgm:pt modelId="{EB532CA4-E0FB-49BF-B2B9-B5A8B2A042CC}" type="pres">
      <dgm:prSet presAssocID="{407FD184-F680-4B81-9B9A-F1D1334C9A69}" presName="composite" presStyleCnt="0"/>
      <dgm:spPr/>
    </dgm:pt>
    <dgm:pt modelId="{485547B8-E9E2-488F-93F7-A99904F8DD54}" type="pres">
      <dgm:prSet presAssocID="{407FD184-F680-4B81-9B9A-F1D1334C9A69}" presName="rect1" presStyleLbl="trAlignAcc1" presStyleIdx="4" presStyleCnt="7">
        <dgm:presLayoutVars>
          <dgm:bulletEnabled val="1"/>
        </dgm:presLayoutVars>
      </dgm:prSet>
      <dgm:spPr/>
      <dgm:t>
        <a:bodyPr/>
        <a:lstStyle/>
        <a:p>
          <a:endParaRPr lang="en-US"/>
        </a:p>
      </dgm:t>
    </dgm:pt>
    <dgm:pt modelId="{1012A908-BFE9-4096-811B-794C825BCF44}" type="pres">
      <dgm:prSet presAssocID="{407FD184-F680-4B81-9B9A-F1D1334C9A69}" presName="rect2"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56000" r="-56000"/>
          </a:stretch>
        </a:blipFill>
      </dgm:spPr>
    </dgm:pt>
    <dgm:pt modelId="{1665C18E-CBF2-4C3B-9316-72E08BABF704}" type="pres">
      <dgm:prSet presAssocID="{909E2232-A5E7-4902-8CA6-498FA0E67C31}" presName="sibTrans" presStyleCnt="0"/>
      <dgm:spPr/>
    </dgm:pt>
    <dgm:pt modelId="{F0589FFD-E651-417E-A5A4-40C63CC66177}" type="pres">
      <dgm:prSet presAssocID="{900B1CF9-152A-49D2-9753-981346CE532E}" presName="composite" presStyleCnt="0"/>
      <dgm:spPr/>
    </dgm:pt>
    <dgm:pt modelId="{4DC48759-08DB-412B-BBCE-CFD19409F848}" type="pres">
      <dgm:prSet presAssocID="{900B1CF9-152A-49D2-9753-981346CE532E}" presName="rect1" presStyleLbl="trAlignAcc1" presStyleIdx="5" presStyleCnt="7">
        <dgm:presLayoutVars>
          <dgm:bulletEnabled val="1"/>
        </dgm:presLayoutVars>
      </dgm:prSet>
      <dgm:spPr/>
      <dgm:t>
        <a:bodyPr/>
        <a:lstStyle/>
        <a:p>
          <a:endParaRPr lang="en-US"/>
        </a:p>
      </dgm:t>
    </dgm:pt>
    <dgm:pt modelId="{831A47B9-21EC-4DC0-88A0-A9E863A911BB}" type="pres">
      <dgm:prSet presAssocID="{900B1CF9-152A-49D2-9753-981346CE532E}" presName="rect2"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pt>
    <dgm:pt modelId="{7CF50A49-764C-4265-ADC8-EFCB3B393A53}" type="pres">
      <dgm:prSet presAssocID="{2FD29717-CBC1-449F-A64F-D993F81942AD}" presName="sibTrans" presStyleCnt="0"/>
      <dgm:spPr/>
    </dgm:pt>
    <dgm:pt modelId="{B18B3D22-8CEE-464A-B204-E169C6DB1D37}" type="pres">
      <dgm:prSet presAssocID="{AF98F6EF-49E2-40BA-A0B1-F775ECE49187}" presName="composite" presStyleCnt="0"/>
      <dgm:spPr/>
    </dgm:pt>
    <dgm:pt modelId="{B2220E39-53FA-4B5B-BCFB-D9C074C0C861}" type="pres">
      <dgm:prSet presAssocID="{AF98F6EF-49E2-40BA-A0B1-F775ECE49187}" presName="rect1" presStyleLbl="trAlignAcc1" presStyleIdx="6" presStyleCnt="7">
        <dgm:presLayoutVars>
          <dgm:bulletEnabled val="1"/>
        </dgm:presLayoutVars>
      </dgm:prSet>
      <dgm:spPr/>
      <dgm:t>
        <a:bodyPr/>
        <a:lstStyle/>
        <a:p>
          <a:endParaRPr lang="en-US"/>
        </a:p>
      </dgm:t>
    </dgm:pt>
    <dgm:pt modelId="{4BF20E85-D87E-4693-BD32-F50461DB3716}" type="pres">
      <dgm:prSet presAssocID="{AF98F6EF-49E2-40BA-A0B1-F775ECE49187}" presName="rect2"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63000" r="-63000"/>
          </a:stretch>
        </a:blipFill>
      </dgm:spPr>
    </dgm:pt>
  </dgm:ptLst>
  <dgm:cxnLst>
    <dgm:cxn modelId="{9390E71E-F6B1-4ACD-BB5D-9208982A7D98}" srcId="{114A19A6-6B51-4B30-AB6D-6009FE13FE32}" destId="{5AEDD75C-C2EB-414F-9A09-24E6C43A3A24}" srcOrd="2" destOrd="0" parTransId="{9348C283-695E-44EA-945A-8F5CBD54E93D}" sibTransId="{514EA816-24A3-4243-BF89-E8A71C8548E4}"/>
    <dgm:cxn modelId="{D32133C5-A86F-464B-8BA6-D4DE0ED364B1}" type="presOf" srcId="{900B1CF9-152A-49D2-9753-981346CE532E}" destId="{4DC48759-08DB-412B-BBCE-CFD19409F848}" srcOrd="0" destOrd="0" presId="urn:microsoft.com/office/officeart/2008/layout/PictureStrips"/>
    <dgm:cxn modelId="{CC71B654-6A7A-44F4-BCB9-43F458141114}" srcId="{114A19A6-6B51-4B30-AB6D-6009FE13FE32}" destId="{900B1CF9-152A-49D2-9753-981346CE532E}" srcOrd="5" destOrd="0" parTransId="{0E4B5A79-9599-4911-A655-6947B67B4FB0}" sibTransId="{2FD29717-CBC1-449F-A64F-D993F81942AD}"/>
    <dgm:cxn modelId="{06AFA240-929A-458A-B425-8EAC6429BB94}" srcId="{114A19A6-6B51-4B30-AB6D-6009FE13FE32}" destId="{AF98F6EF-49E2-40BA-A0B1-F775ECE49187}" srcOrd="6" destOrd="0" parTransId="{8E4C1614-AEAF-4A8A-8795-BF749F61ECD0}" sibTransId="{9C6FE198-D870-4B3F-B05A-7C1D870AC1F7}"/>
    <dgm:cxn modelId="{7009CAED-250E-4229-9E56-A40DBE746D85}" type="presOf" srcId="{AF98F6EF-49E2-40BA-A0B1-F775ECE49187}" destId="{B2220E39-53FA-4B5B-BCFB-D9C074C0C861}" srcOrd="0" destOrd="0" presId="urn:microsoft.com/office/officeart/2008/layout/PictureStrips"/>
    <dgm:cxn modelId="{450EE797-7A4A-4E2E-ADBE-0E8FF17AFC09}" srcId="{114A19A6-6B51-4B30-AB6D-6009FE13FE32}" destId="{5C6ADE3F-C572-48BC-B0A5-0716A3A975E4}" srcOrd="0" destOrd="0" parTransId="{E61A4138-0A6C-4F61-BDBC-21903FCAB576}" sibTransId="{A5EF101E-BBA1-45F7-A4C8-0246986B2764}"/>
    <dgm:cxn modelId="{6BF00330-CD0A-4728-8E8B-286028670A4A}" srcId="{114A19A6-6B51-4B30-AB6D-6009FE13FE32}" destId="{5746913E-0A82-41C5-8D43-6E679C6A44ED}" srcOrd="1" destOrd="0" parTransId="{89366550-E0CE-4F74-8450-9734EFA7C93F}" sibTransId="{DF134BCC-C2AE-412E-B06B-463FF34EE673}"/>
    <dgm:cxn modelId="{91A6F0B1-5B22-4C1B-9C3A-4F78E78F9795}" type="presOf" srcId="{5746913E-0A82-41C5-8D43-6E679C6A44ED}" destId="{CDFCBE6F-5FCC-4FA3-8441-DCC6E9A1246B}" srcOrd="0" destOrd="0" presId="urn:microsoft.com/office/officeart/2008/layout/PictureStrips"/>
    <dgm:cxn modelId="{545E767B-E0BD-41A9-B461-FA4225B3EE13}" type="presOf" srcId="{5C6ADE3F-C572-48BC-B0A5-0716A3A975E4}" destId="{6B9C634D-18DE-44E1-AE4B-328C2959E5C0}" srcOrd="0" destOrd="0" presId="urn:microsoft.com/office/officeart/2008/layout/PictureStrips"/>
    <dgm:cxn modelId="{707820CA-884A-4EE3-A102-B0B799F0D916}" type="presOf" srcId="{DF484313-20F4-4569-852B-08DCCAFD9514}" destId="{73D11C2A-B109-4BBA-8AB0-2B25CFC17B95}" srcOrd="0" destOrd="0" presId="urn:microsoft.com/office/officeart/2008/layout/PictureStrips"/>
    <dgm:cxn modelId="{9571B811-1AF0-4670-9FA8-BFC69A7D8DCC}" type="presOf" srcId="{114A19A6-6B51-4B30-AB6D-6009FE13FE32}" destId="{3900F279-A66E-449C-A8F0-52882FACA623}" srcOrd="0" destOrd="0" presId="urn:microsoft.com/office/officeart/2008/layout/PictureStrips"/>
    <dgm:cxn modelId="{010B7F1E-002F-4648-A862-ABCA55B23299}" srcId="{114A19A6-6B51-4B30-AB6D-6009FE13FE32}" destId="{DF484313-20F4-4569-852B-08DCCAFD9514}" srcOrd="3" destOrd="0" parTransId="{82200357-D7FD-4FAE-B67D-D6D877CEEA49}" sibTransId="{0CA3475B-FA15-445C-9708-A0FFA106B359}"/>
    <dgm:cxn modelId="{01C7734A-4382-44F5-A548-1FB43EED7283}" type="presOf" srcId="{407FD184-F680-4B81-9B9A-F1D1334C9A69}" destId="{485547B8-E9E2-488F-93F7-A99904F8DD54}" srcOrd="0" destOrd="0" presId="urn:microsoft.com/office/officeart/2008/layout/PictureStrips"/>
    <dgm:cxn modelId="{2E7F30FF-1411-42C9-8CC5-C2F68BB5B9CE}" srcId="{114A19A6-6B51-4B30-AB6D-6009FE13FE32}" destId="{407FD184-F680-4B81-9B9A-F1D1334C9A69}" srcOrd="4" destOrd="0" parTransId="{14185A04-D90D-412A-8FF1-B31022CF5770}" sibTransId="{909E2232-A5E7-4902-8CA6-498FA0E67C31}"/>
    <dgm:cxn modelId="{E359C6B2-B69E-4F73-83B3-CE122CE615A3}" type="presOf" srcId="{5AEDD75C-C2EB-414F-9A09-24E6C43A3A24}" destId="{15F5A6C2-8585-4407-A86C-2C89ECDA9B6E}" srcOrd="0" destOrd="0" presId="urn:microsoft.com/office/officeart/2008/layout/PictureStrips"/>
    <dgm:cxn modelId="{0CC6157A-933B-4748-AEB3-AC9B88992034}" type="presParOf" srcId="{3900F279-A66E-449C-A8F0-52882FACA623}" destId="{41D1FF6A-04E1-4267-BC1A-CF7C2EFD6513}" srcOrd="0" destOrd="0" presId="urn:microsoft.com/office/officeart/2008/layout/PictureStrips"/>
    <dgm:cxn modelId="{AA89056C-569A-46F4-9DD9-75B70890920A}" type="presParOf" srcId="{41D1FF6A-04E1-4267-BC1A-CF7C2EFD6513}" destId="{6B9C634D-18DE-44E1-AE4B-328C2959E5C0}" srcOrd="0" destOrd="0" presId="urn:microsoft.com/office/officeart/2008/layout/PictureStrips"/>
    <dgm:cxn modelId="{B8597757-6D3A-4E27-BA2B-7109C697C333}" type="presParOf" srcId="{41D1FF6A-04E1-4267-BC1A-CF7C2EFD6513}" destId="{A3A1A9D9-C647-43AB-8396-D1738FFBBFC1}" srcOrd="1" destOrd="0" presId="urn:microsoft.com/office/officeart/2008/layout/PictureStrips"/>
    <dgm:cxn modelId="{2D07377E-103F-45FD-9DC6-180F8F619280}" type="presParOf" srcId="{3900F279-A66E-449C-A8F0-52882FACA623}" destId="{5A08F99E-2511-462D-A987-BE5EA72CAAEB}" srcOrd="1" destOrd="0" presId="urn:microsoft.com/office/officeart/2008/layout/PictureStrips"/>
    <dgm:cxn modelId="{5F2BDFE6-6B9A-4C85-9B42-754C294FCFC4}" type="presParOf" srcId="{3900F279-A66E-449C-A8F0-52882FACA623}" destId="{4B9E4A4E-E4D9-4921-95BB-0EF6C3D45CB5}" srcOrd="2" destOrd="0" presId="urn:microsoft.com/office/officeart/2008/layout/PictureStrips"/>
    <dgm:cxn modelId="{DD383A10-5C38-4CD6-BEC2-759AA697F068}" type="presParOf" srcId="{4B9E4A4E-E4D9-4921-95BB-0EF6C3D45CB5}" destId="{CDFCBE6F-5FCC-4FA3-8441-DCC6E9A1246B}" srcOrd="0" destOrd="0" presId="urn:microsoft.com/office/officeart/2008/layout/PictureStrips"/>
    <dgm:cxn modelId="{6F84F3C5-2639-41CD-AB9F-6E7330A5006F}" type="presParOf" srcId="{4B9E4A4E-E4D9-4921-95BB-0EF6C3D45CB5}" destId="{C8E855C2-0E6A-47EE-AD23-0D44F6642C4D}" srcOrd="1" destOrd="0" presId="urn:microsoft.com/office/officeart/2008/layout/PictureStrips"/>
    <dgm:cxn modelId="{BDE3A125-47BC-486A-817F-8B2FA499DA3D}" type="presParOf" srcId="{3900F279-A66E-449C-A8F0-52882FACA623}" destId="{DA217F78-D580-4F8F-9601-361B4D3C8676}" srcOrd="3" destOrd="0" presId="urn:microsoft.com/office/officeart/2008/layout/PictureStrips"/>
    <dgm:cxn modelId="{2E067F64-B7B4-4177-9334-8D03A9A8A5F0}" type="presParOf" srcId="{3900F279-A66E-449C-A8F0-52882FACA623}" destId="{0790C682-04DA-456B-9E09-72F7A2334961}" srcOrd="4" destOrd="0" presId="urn:microsoft.com/office/officeart/2008/layout/PictureStrips"/>
    <dgm:cxn modelId="{FDB25495-600C-4083-B4AA-2BE42DE2B0EB}" type="presParOf" srcId="{0790C682-04DA-456B-9E09-72F7A2334961}" destId="{15F5A6C2-8585-4407-A86C-2C89ECDA9B6E}" srcOrd="0" destOrd="0" presId="urn:microsoft.com/office/officeart/2008/layout/PictureStrips"/>
    <dgm:cxn modelId="{F1E9B4F4-067E-4CE7-959F-832B0F483656}" type="presParOf" srcId="{0790C682-04DA-456B-9E09-72F7A2334961}" destId="{94656348-9054-44A1-BB6C-44281BBBBF44}" srcOrd="1" destOrd="0" presId="urn:microsoft.com/office/officeart/2008/layout/PictureStrips"/>
    <dgm:cxn modelId="{E7C76370-DB60-4A5B-AE6A-4982CBA89DE7}" type="presParOf" srcId="{3900F279-A66E-449C-A8F0-52882FACA623}" destId="{B367C435-6899-434D-8257-6D3CF1056495}" srcOrd="5" destOrd="0" presId="urn:microsoft.com/office/officeart/2008/layout/PictureStrips"/>
    <dgm:cxn modelId="{CA258368-2A91-4367-9362-4A90148C9F88}" type="presParOf" srcId="{3900F279-A66E-449C-A8F0-52882FACA623}" destId="{CFC29FBB-1CDC-496D-8E1B-467562253E9B}" srcOrd="6" destOrd="0" presId="urn:microsoft.com/office/officeart/2008/layout/PictureStrips"/>
    <dgm:cxn modelId="{84E9C4E6-15D2-4DA7-A9DE-DA0578A3AF5B}" type="presParOf" srcId="{CFC29FBB-1CDC-496D-8E1B-467562253E9B}" destId="{73D11C2A-B109-4BBA-8AB0-2B25CFC17B95}" srcOrd="0" destOrd="0" presId="urn:microsoft.com/office/officeart/2008/layout/PictureStrips"/>
    <dgm:cxn modelId="{0A66A4EE-D763-4059-9F76-93BECB021708}" type="presParOf" srcId="{CFC29FBB-1CDC-496D-8E1B-467562253E9B}" destId="{5C933387-D97A-4098-B0F0-59625D385571}" srcOrd="1" destOrd="0" presId="urn:microsoft.com/office/officeart/2008/layout/PictureStrips"/>
    <dgm:cxn modelId="{4E770270-04A3-49A2-9038-48AE0F932B1E}" type="presParOf" srcId="{3900F279-A66E-449C-A8F0-52882FACA623}" destId="{2C6EE1D9-786C-4300-9C1C-0A6C2824AAF9}" srcOrd="7" destOrd="0" presId="urn:microsoft.com/office/officeart/2008/layout/PictureStrips"/>
    <dgm:cxn modelId="{BE8AF665-3BDE-40E1-869D-2B512784F7A6}" type="presParOf" srcId="{3900F279-A66E-449C-A8F0-52882FACA623}" destId="{EB532CA4-E0FB-49BF-B2B9-B5A8B2A042CC}" srcOrd="8" destOrd="0" presId="urn:microsoft.com/office/officeart/2008/layout/PictureStrips"/>
    <dgm:cxn modelId="{DF0A21EE-F854-4F68-A026-AE1789B630A3}" type="presParOf" srcId="{EB532CA4-E0FB-49BF-B2B9-B5A8B2A042CC}" destId="{485547B8-E9E2-488F-93F7-A99904F8DD54}" srcOrd="0" destOrd="0" presId="urn:microsoft.com/office/officeart/2008/layout/PictureStrips"/>
    <dgm:cxn modelId="{DF2E591F-A06C-4380-A3C3-865FDECCEECD}" type="presParOf" srcId="{EB532CA4-E0FB-49BF-B2B9-B5A8B2A042CC}" destId="{1012A908-BFE9-4096-811B-794C825BCF44}" srcOrd="1" destOrd="0" presId="urn:microsoft.com/office/officeart/2008/layout/PictureStrips"/>
    <dgm:cxn modelId="{5D03B12C-5CC2-4B61-9902-560C093EEC31}" type="presParOf" srcId="{3900F279-A66E-449C-A8F0-52882FACA623}" destId="{1665C18E-CBF2-4C3B-9316-72E08BABF704}" srcOrd="9" destOrd="0" presId="urn:microsoft.com/office/officeart/2008/layout/PictureStrips"/>
    <dgm:cxn modelId="{66BEEC93-4469-4B0A-AFAF-589C733917C1}" type="presParOf" srcId="{3900F279-A66E-449C-A8F0-52882FACA623}" destId="{F0589FFD-E651-417E-A5A4-40C63CC66177}" srcOrd="10" destOrd="0" presId="urn:microsoft.com/office/officeart/2008/layout/PictureStrips"/>
    <dgm:cxn modelId="{E0D48301-6B00-4DB6-B7E0-55381BD0609B}" type="presParOf" srcId="{F0589FFD-E651-417E-A5A4-40C63CC66177}" destId="{4DC48759-08DB-412B-BBCE-CFD19409F848}" srcOrd="0" destOrd="0" presId="urn:microsoft.com/office/officeart/2008/layout/PictureStrips"/>
    <dgm:cxn modelId="{18D4325F-D1BA-44FC-BF9C-86060F462597}" type="presParOf" srcId="{F0589FFD-E651-417E-A5A4-40C63CC66177}" destId="{831A47B9-21EC-4DC0-88A0-A9E863A911BB}" srcOrd="1" destOrd="0" presId="urn:microsoft.com/office/officeart/2008/layout/PictureStrips"/>
    <dgm:cxn modelId="{545AACCB-FA9B-4B9E-B808-8BC431BEBEF8}" type="presParOf" srcId="{3900F279-A66E-449C-A8F0-52882FACA623}" destId="{7CF50A49-764C-4265-ADC8-EFCB3B393A53}" srcOrd="11" destOrd="0" presId="urn:microsoft.com/office/officeart/2008/layout/PictureStrips"/>
    <dgm:cxn modelId="{5E97D972-4623-4418-BBC5-077D5E6561FA}" type="presParOf" srcId="{3900F279-A66E-449C-A8F0-52882FACA623}" destId="{B18B3D22-8CEE-464A-B204-E169C6DB1D37}" srcOrd="12" destOrd="0" presId="urn:microsoft.com/office/officeart/2008/layout/PictureStrips"/>
    <dgm:cxn modelId="{6948E967-7DF9-4B2C-8F25-04B7782BFDD3}" type="presParOf" srcId="{B18B3D22-8CEE-464A-B204-E169C6DB1D37}" destId="{B2220E39-53FA-4B5B-BCFB-D9C074C0C861}" srcOrd="0" destOrd="0" presId="urn:microsoft.com/office/officeart/2008/layout/PictureStrips"/>
    <dgm:cxn modelId="{9ED9B7D4-DAD6-4C97-B2A3-3B03E9C06908}" type="presParOf" srcId="{B18B3D22-8CEE-464A-B204-E169C6DB1D37}" destId="{4BF20E85-D87E-4693-BD32-F50461DB3716}" srcOrd="1" destOrd="0" presId="urn:microsoft.com/office/officeart/2008/layout/PictureStrips"/>
  </dgm:cxnLst>
  <dgm:bg/>
  <dgm:whole>
    <a:ln w="28575">
      <a:solidFill>
        <a:schemeClr val="accent3">
          <a:lumMod val="60000"/>
          <a:lumOff val="4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F83ED9-836E-4D25-B1C5-19C0415C4B9D}" type="doc">
      <dgm:prSet loTypeId="urn:microsoft.com/office/officeart/2005/8/layout/hList7" loCatId="picture" qsTypeId="urn:microsoft.com/office/officeart/2005/8/quickstyle/simple1" qsCatId="simple" csTypeId="urn:microsoft.com/office/officeart/2005/8/colors/colorful1" csCatId="colorful" phldr="1"/>
      <dgm:spPr/>
    </dgm:pt>
    <dgm:pt modelId="{615E57C0-9966-4CEC-A3CE-411809CFD9D2}">
      <dgm:prSet phldrT="[Text]"/>
      <dgm:spPr/>
      <dgm:t>
        <a:bodyPr/>
        <a:lstStyle/>
        <a:p>
          <a:r>
            <a:rPr lang="en-US" b="1" dirty="0" smtClean="0"/>
            <a:t>Programs</a:t>
          </a:r>
          <a:endParaRPr lang="en-US" b="1" dirty="0"/>
        </a:p>
      </dgm:t>
    </dgm:pt>
    <dgm:pt modelId="{8AA3C654-3DFE-4AFA-B5A0-55EA1960BB1E}" type="parTrans" cxnId="{28F12BB7-DD90-43C6-A397-4D81CF279D2A}">
      <dgm:prSet/>
      <dgm:spPr/>
      <dgm:t>
        <a:bodyPr/>
        <a:lstStyle/>
        <a:p>
          <a:endParaRPr lang="en-US"/>
        </a:p>
      </dgm:t>
    </dgm:pt>
    <dgm:pt modelId="{6DFAFC77-2277-411F-B58A-A2BBD06A39C5}" type="sibTrans" cxnId="{28F12BB7-DD90-43C6-A397-4D81CF279D2A}">
      <dgm:prSet/>
      <dgm:spPr/>
      <dgm:t>
        <a:bodyPr/>
        <a:lstStyle/>
        <a:p>
          <a:endParaRPr lang="en-US"/>
        </a:p>
      </dgm:t>
    </dgm:pt>
    <dgm:pt modelId="{DF47ECC3-5295-436F-8125-3776F503B0B0}">
      <dgm:prSet phldrT="[Text]"/>
      <dgm:spPr/>
      <dgm:t>
        <a:bodyPr/>
        <a:lstStyle/>
        <a:p>
          <a:r>
            <a:rPr lang="en-US" b="1" dirty="0" smtClean="0"/>
            <a:t>Parents and Families</a:t>
          </a:r>
          <a:endParaRPr lang="en-US" b="1" dirty="0"/>
        </a:p>
      </dgm:t>
    </dgm:pt>
    <dgm:pt modelId="{82F4659F-19C9-4D5D-AB10-D67B2E1320F1}" type="parTrans" cxnId="{7273F0DB-9FC3-4927-8AE7-B7DD94A3DBCE}">
      <dgm:prSet/>
      <dgm:spPr/>
      <dgm:t>
        <a:bodyPr/>
        <a:lstStyle/>
        <a:p>
          <a:endParaRPr lang="en-US"/>
        </a:p>
      </dgm:t>
    </dgm:pt>
    <dgm:pt modelId="{FBAE6DAD-CB83-4EEF-80A0-4853B415B4A8}" type="sibTrans" cxnId="{7273F0DB-9FC3-4927-8AE7-B7DD94A3DBCE}">
      <dgm:prSet/>
      <dgm:spPr/>
      <dgm:t>
        <a:bodyPr/>
        <a:lstStyle/>
        <a:p>
          <a:endParaRPr lang="en-US"/>
        </a:p>
      </dgm:t>
    </dgm:pt>
    <dgm:pt modelId="{66229C19-64BC-4B94-A14A-09167248F157}">
      <dgm:prSet phldrT="[Text]"/>
      <dgm:spPr/>
      <dgm:t>
        <a:bodyPr/>
        <a:lstStyle/>
        <a:p>
          <a:r>
            <a:rPr lang="en-US" b="1" dirty="0" smtClean="0"/>
            <a:t>Funders &amp; Policymakers</a:t>
          </a:r>
          <a:endParaRPr lang="en-US" b="1" dirty="0"/>
        </a:p>
      </dgm:t>
    </dgm:pt>
    <dgm:pt modelId="{E3189240-8AB1-433B-B84C-43681FEAA9BD}" type="parTrans" cxnId="{A55FE48D-544B-456A-ADB6-6F62152B22C6}">
      <dgm:prSet/>
      <dgm:spPr/>
      <dgm:t>
        <a:bodyPr/>
        <a:lstStyle/>
        <a:p>
          <a:endParaRPr lang="en-US"/>
        </a:p>
      </dgm:t>
    </dgm:pt>
    <dgm:pt modelId="{4966B70F-4063-40B5-B74F-47E1460264DE}" type="sibTrans" cxnId="{A55FE48D-544B-456A-ADB6-6F62152B22C6}">
      <dgm:prSet/>
      <dgm:spPr/>
      <dgm:t>
        <a:bodyPr/>
        <a:lstStyle/>
        <a:p>
          <a:endParaRPr lang="en-US"/>
        </a:p>
      </dgm:t>
    </dgm:pt>
    <dgm:pt modelId="{9FB10F59-0ECF-4651-BD9B-09715A1E115A}">
      <dgm:prSet phldrT="[Text]"/>
      <dgm:spPr/>
      <dgm:t>
        <a:bodyPr/>
        <a:lstStyle/>
        <a:p>
          <a:r>
            <a:rPr lang="en-US" b="1" dirty="0" smtClean="0"/>
            <a:t>K-12 Educators</a:t>
          </a:r>
          <a:endParaRPr lang="en-US" b="1" dirty="0"/>
        </a:p>
      </dgm:t>
    </dgm:pt>
    <dgm:pt modelId="{ED252BE9-2100-4E61-8EE1-6669DFAA52D4}" type="parTrans" cxnId="{B0389B37-14BD-4B85-A21D-843ABEA4F0CF}">
      <dgm:prSet/>
      <dgm:spPr/>
      <dgm:t>
        <a:bodyPr/>
        <a:lstStyle/>
        <a:p>
          <a:endParaRPr lang="en-US"/>
        </a:p>
      </dgm:t>
    </dgm:pt>
    <dgm:pt modelId="{3E5D24D2-4966-4491-9E74-8E8D2F811835}" type="sibTrans" cxnId="{B0389B37-14BD-4B85-A21D-843ABEA4F0CF}">
      <dgm:prSet/>
      <dgm:spPr/>
      <dgm:t>
        <a:bodyPr/>
        <a:lstStyle/>
        <a:p>
          <a:endParaRPr lang="en-US"/>
        </a:p>
      </dgm:t>
    </dgm:pt>
    <dgm:pt modelId="{75DD7316-FE12-471D-A77B-5FAC8A4FF869}">
      <dgm:prSet phldrT="[Text]"/>
      <dgm:spPr/>
      <dgm:t>
        <a:bodyPr/>
        <a:lstStyle/>
        <a:p>
          <a:r>
            <a:rPr lang="en-US" b="1" dirty="0" smtClean="0"/>
            <a:t>Higher Education</a:t>
          </a:r>
          <a:endParaRPr lang="en-US" b="1" dirty="0"/>
        </a:p>
      </dgm:t>
    </dgm:pt>
    <dgm:pt modelId="{FBD1F203-67F3-4A86-A763-4F50F4971B9C}" type="parTrans" cxnId="{721316BD-61AD-43D7-A7B5-757899F65BB9}">
      <dgm:prSet/>
      <dgm:spPr/>
      <dgm:t>
        <a:bodyPr/>
        <a:lstStyle/>
        <a:p>
          <a:endParaRPr lang="en-US"/>
        </a:p>
      </dgm:t>
    </dgm:pt>
    <dgm:pt modelId="{0392AD34-2CE4-4AE1-895A-974E42062D6A}" type="sibTrans" cxnId="{721316BD-61AD-43D7-A7B5-757899F65BB9}">
      <dgm:prSet/>
      <dgm:spPr/>
      <dgm:t>
        <a:bodyPr/>
        <a:lstStyle/>
        <a:p>
          <a:endParaRPr lang="en-US"/>
        </a:p>
      </dgm:t>
    </dgm:pt>
    <dgm:pt modelId="{5A79C25A-6165-46A0-865D-81653294F527}" type="pres">
      <dgm:prSet presAssocID="{A5F83ED9-836E-4D25-B1C5-19C0415C4B9D}" presName="Name0" presStyleCnt="0">
        <dgm:presLayoutVars>
          <dgm:dir/>
          <dgm:resizeHandles val="exact"/>
        </dgm:presLayoutVars>
      </dgm:prSet>
      <dgm:spPr/>
    </dgm:pt>
    <dgm:pt modelId="{73FCD6DC-5AD9-4F22-B85A-5D2067B5EF0D}" type="pres">
      <dgm:prSet presAssocID="{A5F83ED9-836E-4D25-B1C5-19C0415C4B9D}" presName="fgShape" presStyleLbl="fgShp" presStyleIdx="0" presStyleCnt="1"/>
      <dgm:spPr/>
    </dgm:pt>
    <dgm:pt modelId="{62FEEC09-190F-466B-8724-BA85E02038FB}" type="pres">
      <dgm:prSet presAssocID="{A5F83ED9-836E-4D25-B1C5-19C0415C4B9D}" presName="linComp" presStyleCnt="0"/>
      <dgm:spPr/>
    </dgm:pt>
    <dgm:pt modelId="{B5AC91C4-D18A-4AF4-BF14-E4E5B6D19F17}" type="pres">
      <dgm:prSet presAssocID="{615E57C0-9966-4CEC-A3CE-411809CFD9D2}" presName="compNode" presStyleCnt="0"/>
      <dgm:spPr/>
    </dgm:pt>
    <dgm:pt modelId="{A9F836E3-1324-49EA-8A34-F97082AB67B3}" type="pres">
      <dgm:prSet presAssocID="{615E57C0-9966-4CEC-A3CE-411809CFD9D2}" presName="bkgdShape" presStyleLbl="node1" presStyleIdx="0" presStyleCnt="5"/>
      <dgm:spPr/>
      <dgm:t>
        <a:bodyPr/>
        <a:lstStyle/>
        <a:p>
          <a:endParaRPr lang="en-US"/>
        </a:p>
      </dgm:t>
    </dgm:pt>
    <dgm:pt modelId="{DD8C7F50-4DA7-4AD4-9BA1-FCA7E33FE351}" type="pres">
      <dgm:prSet presAssocID="{615E57C0-9966-4CEC-A3CE-411809CFD9D2}" presName="nodeTx" presStyleLbl="node1" presStyleIdx="0" presStyleCnt="5">
        <dgm:presLayoutVars>
          <dgm:bulletEnabled val="1"/>
        </dgm:presLayoutVars>
      </dgm:prSet>
      <dgm:spPr/>
      <dgm:t>
        <a:bodyPr/>
        <a:lstStyle/>
        <a:p>
          <a:endParaRPr lang="en-US"/>
        </a:p>
      </dgm:t>
    </dgm:pt>
    <dgm:pt modelId="{D6C92705-FC4B-409C-85A8-2873186C7761}" type="pres">
      <dgm:prSet presAssocID="{615E57C0-9966-4CEC-A3CE-411809CFD9D2}" presName="invisiNode" presStyleLbl="node1" presStyleIdx="0" presStyleCnt="5"/>
      <dgm:spPr/>
    </dgm:pt>
    <dgm:pt modelId="{B7AA4D0C-8F7F-46D3-94F0-377BB4ADA3AC}" type="pres">
      <dgm:prSet presAssocID="{615E57C0-9966-4CEC-A3CE-411809CFD9D2}"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21D374AA-594F-4030-8CFB-D0FB771D6CCB}" type="pres">
      <dgm:prSet presAssocID="{6DFAFC77-2277-411F-B58A-A2BBD06A39C5}" presName="sibTrans" presStyleLbl="sibTrans2D1" presStyleIdx="0" presStyleCnt="0"/>
      <dgm:spPr/>
      <dgm:t>
        <a:bodyPr/>
        <a:lstStyle/>
        <a:p>
          <a:endParaRPr lang="en-US"/>
        </a:p>
      </dgm:t>
    </dgm:pt>
    <dgm:pt modelId="{6BADA1A6-A0B9-4C62-961D-19C545A91287}" type="pres">
      <dgm:prSet presAssocID="{DF47ECC3-5295-436F-8125-3776F503B0B0}" presName="compNode" presStyleCnt="0"/>
      <dgm:spPr/>
    </dgm:pt>
    <dgm:pt modelId="{903AEC77-B72B-42FC-94C1-E5408F3BEE66}" type="pres">
      <dgm:prSet presAssocID="{DF47ECC3-5295-436F-8125-3776F503B0B0}" presName="bkgdShape" presStyleLbl="node1" presStyleIdx="1" presStyleCnt="5"/>
      <dgm:spPr/>
      <dgm:t>
        <a:bodyPr/>
        <a:lstStyle/>
        <a:p>
          <a:endParaRPr lang="en-US"/>
        </a:p>
      </dgm:t>
    </dgm:pt>
    <dgm:pt modelId="{466C6FA0-8224-45B8-A775-342313AAA88A}" type="pres">
      <dgm:prSet presAssocID="{DF47ECC3-5295-436F-8125-3776F503B0B0}" presName="nodeTx" presStyleLbl="node1" presStyleIdx="1" presStyleCnt="5">
        <dgm:presLayoutVars>
          <dgm:bulletEnabled val="1"/>
        </dgm:presLayoutVars>
      </dgm:prSet>
      <dgm:spPr/>
      <dgm:t>
        <a:bodyPr/>
        <a:lstStyle/>
        <a:p>
          <a:endParaRPr lang="en-US"/>
        </a:p>
      </dgm:t>
    </dgm:pt>
    <dgm:pt modelId="{5B8F523D-776E-4440-A6CF-2971B59E8691}" type="pres">
      <dgm:prSet presAssocID="{DF47ECC3-5295-436F-8125-3776F503B0B0}" presName="invisiNode" presStyleLbl="node1" presStyleIdx="1" presStyleCnt="5"/>
      <dgm:spPr/>
    </dgm:pt>
    <dgm:pt modelId="{E2C2B767-6FFD-4A53-B4FE-0B5543E4C61F}" type="pres">
      <dgm:prSet presAssocID="{DF47ECC3-5295-436F-8125-3776F503B0B0}"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pt>
    <dgm:pt modelId="{1E071FFC-9F1C-4AD2-950C-662F1291D00D}" type="pres">
      <dgm:prSet presAssocID="{FBAE6DAD-CB83-4EEF-80A0-4853B415B4A8}" presName="sibTrans" presStyleLbl="sibTrans2D1" presStyleIdx="0" presStyleCnt="0"/>
      <dgm:spPr/>
      <dgm:t>
        <a:bodyPr/>
        <a:lstStyle/>
        <a:p>
          <a:endParaRPr lang="en-US"/>
        </a:p>
      </dgm:t>
    </dgm:pt>
    <dgm:pt modelId="{934244AE-DC85-4C36-9B7D-479D966BFD4D}" type="pres">
      <dgm:prSet presAssocID="{66229C19-64BC-4B94-A14A-09167248F157}" presName="compNode" presStyleCnt="0"/>
      <dgm:spPr/>
    </dgm:pt>
    <dgm:pt modelId="{BF09293D-2ABC-432A-AB4D-4C176CA965CE}" type="pres">
      <dgm:prSet presAssocID="{66229C19-64BC-4B94-A14A-09167248F157}" presName="bkgdShape" presStyleLbl="node1" presStyleIdx="2" presStyleCnt="5"/>
      <dgm:spPr/>
      <dgm:t>
        <a:bodyPr/>
        <a:lstStyle/>
        <a:p>
          <a:endParaRPr lang="en-US"/>
        </a:p>
      </dgm:t>
    </dgm:pt>
    <dgm:pt modelId="{B4C80B52-6ECA-4F71-8327-68DE688F2F89}" type="pres">
      <dgm:prSet presAssocID="{66229C19-64BC-4B94-A14A-09167248F157}" presName="nodeTx" presStyleLbl="node1" presStyleIdx="2" presStyleCnt="5">
        <dgm:presLayoutVars>
          <dgm:bulletEnabled val="1"/>
        </dgm:presLayoutVars>
      </dgm:prSet>
      <dgm:spPr/>
      <dgm:t>
        <a:bodyPr/>
        <a:lstStyle/>
        <a:p>
          <a:endParaRPr lang="en-US"/>
        </a:p>
      </dgm:t>
    </dgm:pt>
    <dgm:pt modelId="{4130175F-36CC-4B2D-A609-CCC13E5559E3}" type="pres">
      <dgm:prSet presAssocID="{66229C19-64BC-4B94-A14A-09167248F157}" presName="invisiNode" presStyleLbl="node1" presStyleIdx="2" presStyleCnt="5"/>
      <dgm:spPr/>
    </dgm:pt>
    <dgm:pt modelId="{CD06D041-C1C7-4142-AFEE-90F37D356029}" type="pres">
      <dgm:prSet presAssocID="{66229C19-64BC-4B94-A14A-09167248F157}"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t="-3000" b="-3000"/>
          </a:stretch>
        </a:blipFill>
      </dgm:spPr>
    </dgm:pt>
    <dgm:pt modelId="{1B83AD8D-FA7F-4EFB-84B1-F4D60BA1461C}" type="pres">
      <dgm:prSet presAssocID="{4966B70F-4063-40B5-B74F-47E1460264DE}" presName="sibTrans" presStyleLbl="sibTrans2D1" presStyleIdx="0" presStyleCnt="0"/>
      <dgm:spPr/>
      <dgm:t>
        <a:bodyPr/>
        <a:lstStyle/>
        <a:p>
          <a:endParaRPr lang="en-US"/>
        </a:p>
      </dgm:t>
    </dgm:pt>
    <dgm:pt modelId="{37AD08B5-5B53-47B1-8B5E-54A40444F476}" type="pres">
      <dgm:prSet presAssocID="{9FB10F59-0ECF-4651-BD9B-09715A1E115A}" presName="compNode" presStyleCnt="0"/>
      <dgm:spPr/>
    </dgm:pt>
    <dgm:pt modelId="{E48600A5-FD61-46C3-B76B-B6BF2C1E2013}" type="pres">
      <dgm:prSet presAssocID="{9FB10F59-0ECF-4651-BD9B-09715A1E115A}" presName="bkgdShape" presStyleLbl="node1" presStyleIdx="3" presStyleCnt="5"/>
      <dgm:spPr/>
      <dgm:t>
        <a:bodyPr/>
        <a:lstStyle/>
        <a:p>
          <a:endParaRPr lang="en-US"/>
        </a:p>
      </dgm:t>
    </dgm:pt>
    <dgm:pt modelId="{25E2315A-1D91-485D-A0B9-5CF7B92B0AAA}" type="pres">
      <dgm:prSet presAssocID="{9FB10F59-0ECF-4651-BD9B-09715A1E115A}" presName="nodeTx" presStyleLbl="node1" presStyleIdx="3" presStyleCnt="5">
        <dgm:presLayoutVars>
          <dgm:bulletEnabled val="1"/>
        </dgm:presLayoutVars>
      </dgm:prSet>
      <dgm:spPr/>
      <dgm:t>
        <a:bodyPr/>
        <a:lstStyle/>
        <a:p>
          <a:endParaRPr lang="en-US"/>
        </a:p>
      </dgm:t>
    </dgm:pt>
    <dgm:pt modelId="{0CF2BEE3-B53A-4C41-9042-8D68EEBD83A2}" type="pres">
      <dgm:prSet presAssocID="{9FB10F59-0ECF-4651-BD9B-09715A1E115A}" presName="invisiNode" presStyleLbl="node1" presStyleIdx="3" presStyleCnt="5"/>
      <dgm:spPr/>
    </dgm:pt>
    <dgm:pt modelId="{10898469-0C6C-4567-BAAC-642B9FF4BE42}" type="pres">
      <dgm:prSet presAssocID="{9FB10F59-0ECF-4651-BD9B-09715A1E115A}" presName="imagNode"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9000" r="-39000"/>
          </a:stretch>
        </a:blipFill>
      </dgm:spPr>
    </dgm:pt>
    <dgm:pt modelId="{B24252AA-13FD-4B40-8291-43D95F96E715}" type="pres">
      <dgm:prSet presAssocID="{3E5D24D2-4966-4491-9E74-8E8D2F811835}" presName="sibTrans" presStyleLbl="sibTrans2D1" presStyleIdx="0" presStyleCnt="0"/>
      <dgm:spPr/>
      <dgm:t>
        <a:bodyPr/>
        <a:lstStyle/>
        <a:p>
          <a:endParaRPr lang="en-US"/>
        </a:p>
      </dgm:t>
    </dgm:pt>
    <dgm:pt modelId="{C2F71244-40F1-47BE-9D51-50F3C1F38CD2}" type="pres">
      <dgm:prSet presAssocID="{75DD7316-FE12-471D-A77B-5FAC8A4FF869}" presName="compNode" presStyleCnt="0"/>
      <dgm:spPr/>
    </dgm:pt>
    <dgm:pt modelId="{E097CAD5-8305-48AA-A729-BA07C0EB367C}" type="pres">
      <dgm:prSet presAssocID="{75DD7316-FE12-471D-A77B-5FAC8A4FF869}" presName="bkgdShape" presStyleLbl="node1" presStyleIdx="4" presStyleCnt="5"/>
      <dgm:spPr/>
      <dgm:t>
        <a:bodyPr/>
        <a:lstStyle/>
        <a:p>
          <a:endParaRPr lang="en-US"/>
        </a:p>
      </dgm:t>
    </dgm:pt>
    <dgm:pt modelId="{351E779B-A75F-46A6-8D06-E8FB40B76007}" type="pres">
      <dgm:prSet presAssocID="{75DD7316-FE12-471D-A77B-5FAC8A4FF869}" presName="nodeTx" presStyleLbl="node1" presStyleIdx="4" presStyleCnt="5">
        <dgm:presLayoutVars>
          <dgm:bulletEnabled val="1"/>
        </dgm:presLayoutVars>
      </dgm:prSet>
      <dgm:spPr/>
      <dgm:t>
        <a:bodyPr/>
        <a:lstStyle/>
        <a:p>
          <a:endParaRPr lang="en-US"/>
        </a:p>
      </dgm:t>
    </dgm:pt>
    <dgm:pt modelId="{3EB6A01C-9364-4440-ACA1-0490F27EF888}" type="pres">
      <dgm:prSet presAssocID="{75DD7316-FE12-471D-A77B-5FAC8A4FF869}" presName="invisiNode" presStyleLbl="node1" presStyleIdx="4" presStyleCnt="5"/>
      <dgm:spPr/>
    </dgm:pt>
    <dgm:pt modelId="{AA502E97-8BCC-4B8E-B0D4-CDCDEC558F23}" type="pres">
      <dgm:prSet presAssocID="{75DD7316-FE12-471D-A77B-5FAC8A4FF869}" presName="imagNode" presStyleLbl="f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24000" r="-24000"/>
          </a:stretch>
        </a:blipFill>
      </dgm:spPr>
    </dgm:pt>
  </dgm:ptLst>
  <dgm:cxnLst>
    <dgm:cxn modelId="{26EA665D-85A1-4436-B5A9-864FBDDCE41C}" type="presOf" srcId="{3E5D24D2-4966-4491-9E74-8E8D2F811835}" destId="{B24252AA-13FD-4B40-8291-43D95F96E715}" srcOrd="0" destOrd="0" presId="urn:microsoft.com/office/officeart/2005/8/layout/hList7"/>
    <dgm:cxn modelId="{60990DE9-3EA9-4BC4-800E-006B59103C37}" type="presOf" srcId="{4966B70F-4063-40B5-B74F-47E1460264DE}" destId="{1B83AD8D-FA7F-4EFB-84B1-F4D60BA1461C}" srcOrd="0" destOrd="0" presId="urn:microsoft.com/office/officeart/2005/8/layout/hList7"/>
    <dgm:cxn modelId="{5E31EF22-26A0-464E-83F8-F5566BA248C7}" type="presOf" srcId="{9FB10F59-0ECF-4651-BD9B-09715A1E115A}" destId="{25E2315A-1D91-485D-A0B9-5CF7B92B0AAA}" srcOrd="1" destOrd="0" presId="urn:microsoft.com/office/officeart/2005/8/layout/hList7"/>
    <dgm:cxn modelId="{0CC55F6E-9C75-47DE-B8F8-511484E5B3FE}" type="presOf" srcId="{75DD7316-FE12-471D-A77B-5FAC8A4FF869}" destId="{351E779B-A75F-46A6-8D06-E8FB40B76007}" srcOrd="1" destOrd="0" presId="urn:microsoft.com/office/officeart/2005/8/layout/hList7"/>
    <dgm:cxn modelId="{AE2EF425-A01A-456C-9847-5F9A18208077}" type="presOf" srcId="{66229C19-64BC-4B94-A14A-09167248F157}" destId="{B4C80B52-6ECA-4F71-8327-68DE688F2F89}" srcOrd="1" destOrd="0" presId="urn:microsoft.com/office/officeart/2005/8/layout/hList7"/>
    <dgm:cxn modelId="{7E5E4D83-6DF9-40C3-9005-703C07B514E3}" type="presOf" srcId="{615E57C0-9966-4CEC-A3CE-411809CFD9D2}" destId="{A9F836E3-1324-49EA-8A34-F97082AB67B3}" srcOrd="0" destOrd="0" presId="urn:microsoft.com/office/officeart/2005/8/layout/hList7"/>
    <dgm:cxn modelId="{A1154D1B-1640-4A8B-BB80-7FF703398B89}" type="presOf" srcId="{DF47ECC3-5295-436F-8125-3776F503B0B0}" destId="{903AEC77-B72B-42FC-94C1-E5408F3BEE66}" srcOrd="0" destOrd="0" presId="urn:microsoft.com/office/officeart/2005/8/layout/hList7"/>
    <dgm:cxn modelId="{1E04EB1E-BDC8-4757-9670-1791E8E8787C}" type="presOf" srcId="{6DFAFC77-2277-411F-B58A-A2BBD06A39C5}" destId="{21D374AA-594F-4030-8CFB-D0FB771D6CCB}" srcOrd="0" destOrd="0" presId="urn:microsoft.com/office/officeart/2005/8/layout/hList7"/>
    <dgm:cxn modelId="{7273F0DB-9FC3-4927-8AE7-B7DD94A3DBCE}" srcId="{A5F83ED9-836E-4D25-B1C5-19C0415C4B9D}" destId="{DF47ECC3-5295-436F-8125-3776F503B0B0}" srcOrd="1" destOrd="0" parTransId="{82F4659F-19C9-4D5D-AB10-D67B2E1320F1}" sibTransId="{FBAE6DAD-CB83-4EEF-80A0-4853B415B4A8}"/>
    <dgm:cxn modelId="{28F12BB7-DD90-43C6-A397-4D81CF279D2A}" srcId="{A5F83ED9-836E-4D25-B1C5-19C0415C4B9D}" destId="{615E57C0-9966-4CEC-A3CE-411809CFD9D2}" srcOrd="0" destOrd="0" parTransId="{8AA3C654-3DFE-4AFA-B5A0-55EA1960BB1E}" sibTransId="{6DFAFC77-2277-411F-B58A-A2BBD06A39C5}"/>
    <dgm:cxn modelId="{1749E4BF-F9D9-4F60-B198-175C20D679D7}" type="presOf" srcId="{DF47ECC3-5295-436F-8125-3776F503B0B0}" destId="{466C6FA0-8224-45B8-A775-342313AAA88A}" srcOrd="1" destOrd="0" presId="urn:microsoft.com/office/officeart/2005/8/layout/hList7"/>
    <dgm:cxn modelId="{E9706407-08F5-4050-8F7F-74A11F6D31E8}" type="presOf" srcId="{A5F83ED9-836E-4D25-B1C5-19C0415C4B9D}" destId="{5A79C25A-6165-46A0-865D-81653294F527}" srcOrd="0" destOrd="0" presId="urn:microsoft.com/office/officeart/2005/8/layout/hList7"/>
    <dgm:cxn modelId="{0C245D4D-42AE-4791-8DE0-DE49CBA42772}" type="presOf" srcId="{FBAE6DAD-CB83-4EEF-80A0-4853B415B4A8}" destId="{1E071FFC-9F1C-4AD2-950C-662F1291D00D}" srcOrd="0" destOrd="0" presId="urn:microsoft.com/office/officeart/2005/8/layout/hList7"/>
    <dgm:cxn modelId="{0E483171-9480-4F84-80A5-7EDB0649016A}" type="presOf" srcId="{9FB10F59-0ECF-4651-BD9B-09715A1E115A}" destId="{E48600A5-FD61-46C3-B76B-B6BF2C1E2013}" srcOrd="0" destOrd="0" presId="urn:microsoft.com/office/officeart/2005/8/layout/hList7"/>
    <dgm:cxn modelId="{B0389B37-14BD-4B85-A21D-843ABEA4F0CF}" srcId="{A5F83ED9-836E-4D25-B1C5-19C0415C4B9D}" destId="{9FB10F59-0ECF-4651-BD9B-09715A1E115A}" srcOrd="3" destOrd="0" parTransId="{ED252BE9-2100-4E61-8EE1-6669DFAA52D4}" sibTransId="{3E5D24D2-4966-4491-9E74-8E8D2F811835}"/>
    <dgm:cxn modelId="{0D2F7C50-C020-480A-811A-6445C0B074E2}" type="presOf" srcId="{75DD7316-FE12-471D-A77B-5FAC8A4FF869}" destId="{E097CAD5-8305-48AA-A729-BA07C0EB367C}" srcOrd="0" destOrd="0" presId="urn:microsoft.com/office/officeart/2005/8/layout/hList7"/>
    <dgm:cxn modelId="{A55FE48D-544B-456A-ADB6-6F62152B22C6}" srcId="{A5F83ED9-836E-4D25-B1C5-19C0415C4B9D}" destId="{66229C19-64BC-4B94-A14A-09167248F157}" srcOrd="2" destOrd="0" parTransId="{E3189240-8AB1-433B-B84C-43681FEAA9BD}" sibTransId="{4966B70F-4063-40B5-B74F-47E1460264DE}"/>
    <dgm:cxn modelId="{721316BD-61AD-43D7-A7B5-757899F65BB9}" srcId="{A5F83ED9-836E-4D25-B1C5-19C0415C4B9D}" destId="{75DD7316-FE12-471D-A77B-5FAC8A4FF869}" srcOrd="4" destOrd="0" parTransId="{FBD1F203-67F3-4A86-A763-4F50F4971B9C}" sibTransId="{0392AD34-2CE4-4AE1-895A-974E42062D6A}"/>
    <dgm:cxn modelId="{80C4D73E-5BDB-43BF-ABA4-AC4B13B8222F}" type="presOf" srcId="{615E57C0-9966-4CEC-A3CE-411809CFD9D2}" destId="{DD8C7F50-4DA7-4AD4-9BA1-FCA7E33FE351}" srcOrd="1" destOrd="0" presId="urn:microsoft.com/office/officeart/2005/8/layout/hList7"/>
    <dgm:cxn modelId="{7DA4EA56-C5C9-4030-855A-7FE0C337DB1B}" type="presOf" srcId="{66229C19-64BC-4B94-A14A-09167248F157}" destId="{BF09293D-2ABC-432A-AB4D-4C176CA965CE}" srcOrd="0" destOrd="0" presId="urn:microsoft.com/office/officeart/2005/8/layout/hList7"/>
    <dgm:cxn modelId="{BE90E5F5-60B1-4456-8222-149B327F7077}" type="presParOf" srcId="{5A79C25A-6165-46A0-865D-81653294F527}" destId="{73FCD6DC-5AD9-4F22-B85A-5D2067B5EF0D}" srcOrd="0" destOrd="0" presId="urn:microsoft.com/office/officeart/2005/8/layout/hList7"/>
    <dgm:cxn modelId="{5D07FDFB-3407-41DB-A639-91674BB6E61A}" type="presParOf" srcId="{5A79C25A-6165-46A0-865D-81653294F527}" destId="{62FEEC09-190F-466B-8724-BA85E02038FB}" srcOrd="1" destOrd="0" presId="urn:microsoft.com/office/officeart/2005/8/layout/hList7"/>
    <dgm:cxn modelId="{F17A4522-F4A9-46F4-A18E-026110C99C6E}" type="presParOf" srcId="{62FEEC09-190F-466B-8724-BA85E02038FB}" destId="{B5AC91C4-D18A-4AF4-BF14-E4E5B6D19F17}" srcOrd="0" destOrd="0" presId="urn:microsoft.com/office/officeart/2005/8/layout/hList7"/>
    <dgm:cxn modelId="{5891E5BE-7BBD-4445-AAB1-A75FCDDB3B5D}" type="presParOf" srcId="{B5AC91C4-D18A-4AF4-BF14-E4E5B6D19F17}" destId="{A9F836E3-1324-49EA-8A34-F97082AB67B3}" srcOrd="0" destOrd="0" presId="urn:microsoft.com/office/officeart/2005/8/layout/hList7"/>
    <dgm:cxn modelId="{0A67C2A1-CA18-4CAF-8852-F5CA526BFD22}" type="presParOf" srcId="{B5AC91C4-D18A-4AF4-BF14-E4E5B6D19F17}" destId="{DD8C7F50-4DA7-4AD4-9BA1-FCA7E33FE351}" srcOrd="1" destOrd="0" presId="urn:microsoft.com/office/officeart/2005/8/layout/hList7"/>
    <dgm:cxn modelId="{A5D6C8CD-E8C7-4E40-83E8-6CEF63FCFC0D}" type="presParOf" srcId="{B5AC91C4-D18A-4AF4-BF14-E4E5B6D19F17}" destId="{D6C92705-FC4B-409C-85A8-2873186C7761}" srcOrd="2" destOrd="0" presId="urn:microsoft.com/office/officeart/2005/8/layout/hList7"/>
    <dgm:cxn modelId="{BE1937F6-A03D-4797-B2FE-196E2891F899}" type="presParOf" srcId="{B5AC91C4-D18A-4AF4-BF14-E4E5B6D19F17}" destId="{B7AA4D0C-8F7F-46D3-94F0-377BB4ADA3AC}" srcOrd="3" destOrd="0" presId="urn:microsoft.com/office/officeart/2005/8/layout/hList7"/>
    <dgm:cxn modelId="{6B5F72F1-8B82-4857-8AC2-4F8B6299C126}" type="presParOf" srcId="{62FEEC09-190F-466B-8724-BA85E02038FB}" destId="{21D374AA-594F-4030-8CFB-D0FB771D6CCB}" srcOrd="1" destOrd="0" presId="urn:microsoft.com/office/officeart/2005/8/layout/hList7"/>
    <dgm:cxn modelId="{E3332953-E348-4544-91D6-F7749FC3B505}" type="presParOf" srcId="{62FEEC09-190F-466B-8724-BA85E02038FB}" destId="{6BADA1A6-A0B9-4C62-961D-19C545A91287}" srcOrd="2" destOrd="0" presId="urn:microsoft.com/office/officeart/2005/8/layout/hList7"/>
    <dgm:cxn modelId="{D1E5F349-11AF-4E38-AB97-B0D977E12204}" type="presParOf" srcId="{6BADA1A6-A0B9-4C62-961D-19C545A91287}" destId="{903AEC77-B72B-42FC-94C1-E5408F3BEE66}" srcOrd="0" destOrd="0" presId="urn:microsoft.com/office/officeart/2005/8/layout/hList7"/>
    <dgm:cxn modelId="{29EE738E-E03B-49BB-A096-4C61EADD4713}" type="presParOf" srcId="{6BADA1A6-A0B9-4C62-961D-19C545A91287}" destId="{466C6FA0-8224-45B8-A775-342313AAA88A}" srcOrd="1" destOrd="0" presId="urn:microsoft.com/office/officeart/2005/8/layout/hList7"/>
    <dgm:cxn modelId="{262636A4-855A-4DB6-9E83-C39CFCE56F1E}" type="presParOf" srcId="{6BADA1A6-A0B9-4C62-961D-19C545A91287}" destId="{5B8F523D-776E-4440-A6CF-2971B59E8691}" srcOrd="2" destOrd="0" presId="urn:microsoft.com/office/officeart/2005/8/layout/hList7"/>
    <dgm:cxn modelId="{8312ADEF-45E1-494A-8B7C-C492C869E7D7}" type="presParOf" srcId="{6BADA1A6-A0B9-4C62-961D-19C545A91287}" destId="{E2C2B767-6FFD-4A53-B4FE-0B5543E4C61F}" srcOrd="3" destOrd="0" presId="urn:microsoft.com/office/officeart/2005/8/layout/hList7"/>
    <dgm:cxn modelId="{04616447-7FA5-4DC0-9882-31333B21FD27}" type="presParOf" srcId="{62FEEC09-190F-466B-8724-BA85E02038FB}" destId="{1E071FFC-9F1C-4AD2-950C-662F1291D00D}" srcOrd="3" destOrd="0" presId="urn:microsoft.com/office/officeart/2005/8/layout/hList7"/>
    <dgm:cxn modelId="{8FE72462-9571-438A-80A8-5A2B8579924F}" type="presParOf" srcId="{62FEEC09-190F-466B-8724-BA85E02038FB}" destId="{934244AE-DC85-4C36-9B7D-479D966BFD4D}" srcOrd="4" destOrd="0" presId="urn:microsoft.com/office/officeart/2005/8/layout/hList7"/>
    <dgm:cxn modelId="{18AE0931-7AF2-45C4-9884-A2F47A9821C5}" type="presParOf" srcId="{934244AE-DC85-4C36-9B7D-479D966BFD4D}" destId="{BF09293D-2ABC-432A-AB4D-4C176CA965CE}" srcOrd="0" destOrd="0" presId="urn:microsoft.com/office/officeart/2005/8/layout/hList7"/>
    <dgm:cxn modelId="{DC5FB348-BC85-4EA0-B5E7-F8751A3F8D37}" type="presParOf" srcId="{934244AE-DC85-4C36-9B7D-479D966BFD4D}" destId="{B4C80B52-6ECA-4F71-8327-68DE688F2F89}" srcOrd="1" destOrd="0" presId="urn:microsoft.com/office/officeart/2005/8/layout/hList7"/>
    <dgm:cxn modelId="{E9B5DC41-E597-4AC1-BA7C-3F9B6ADC0D0C}" type="presParOf" srcId="{934244AE-DC85-4C36-9B7D-479D966BFD4D}" destId="{4130175F-36CC-4B2D-A609-CCC13E5559E3}" srcOrd="2" destOrd="0" presId="urn:microsoft.com/office/officeart/2005/8/layout/hList7"/>
    <dgm:cxn modelId="{D5C2C134-408E-4D1C-A96A-48D6A219DB88}" type="presParOf" srcId="{934244AE-DC85-4C36-9B7D-479D966BFD4D}" destId="{CD06D041-C1C7-4142-AFEE-90F37D356029}" srcOrd="3" destOrd="0" presId="urn:microsoft.com/office/officeart/2005/8/layout/hList7"/>
    <dgm:cxn modelId="{A66A9506-FF4F-4CE7-98B0-463997533D22}" type="presParOf" srcId="{62FEEC09-190F-466B-8724-BA85E02038FB}" destId="{1B83AD8D-FA7F-4EFB-84B1-F4D60BA1461C}" srcOrd="5" destOrd="0" presId="urn:microsoft.com/office/officeart/2005/8/layout/hList7"/>
    <dgm:cxn modelId="{AEAA79C3-0564-4A07-B0CC-D8D47E4E4E36}" type="presParOf" srcId="{62FEEC09-190F-466B-8724-BA85E02038FB}" destId="{37AD08B5-5B53-47B1-8B5E-54A40444F476}" srcOrd="6" destOrd="0" presId="urn:microsoft.com/office/officeart/2005/8/layout/hList7"/>
    <dgm:cxn modelId="{98580CA9-1920-4600-9787-D1D47885EBEB}" type="presParOf" srcId="{37AD08B5-5B53-47B1-8B5E-54A40444F476}" destId="{E48600A5-FD61-46C3-B76B-B6BF2C1E2013}" srcOrd="0" destOrd="0" presId="urn:microsoft.com/office/officeart/2005/8/layout/hList7"/>
    <dgm:cxn modelId="{A6C31684-4D63-438D-A652-F135F4C3D87D}" type="presParOf" srcId="{37AD08B5-5B53-47B1-8B5E-54A40444F476}" destId="{25E2315A-1D91-485D-A0B9-5CF7B92B0AAA}" srcOrd="1" destOrd="0" presId="urn:microsoft.com/office/officeart/2005/8/layout/hList7"/>
    <dgm:cxn modelId="{CBADDA6D-DD42-4FB3-B150-4084C83F85E0}" type="presParOf" srcId="{37AD08B5-5B53-47B1-8B5E-54A40444F476}" destId="{0CF2BEE3-B53A-4C41-9042-8D68EEBD83A2}" srcOrd="2" destOrd="0" presId="urn:microsoft.com/office/officeart/2005/8/layout/hList7"/>
    <dgm:cxn modelId="{674EA182-54D3-4336-A471-18C282331C81}" type="presParOf" srcId="{37AD08B5-5B53-47B1-8B5E-54A40444F476}" destId="{10898469-0C6C-4567-BAAC-642B9FF4BE42}" srcOrd="3" destOrd="0" presId="urn:microsoft.com/office/officeart/2005/8/layout/hList7"/>
    <dgm:cxn modelId="{E2761439-F20E-4525-90D6-01166D434360}" type="presParOf" srcId="{62FEEC09-190F-466B-8724-BA85E02038FB}" destId="{B24252AA-13FD-4B40-8291-43D95F96E715}" srcOrd="7" destOrd="0" presId="urn:microsoft.com/office/officeart/2005/8/layout/hList7"/>
    <dgm:cxn modelId="{82FCF9C4-4546-4A38-99B1-9910F101C4D7}" type="presParOf" srcId="{62FEEC09-190F-466B-8724-BA85E02038FB}" destId="{C2F71244-40F1-47BE-9D51-50F3C1F38CD2}" srcOrd="8" destOrd="0" presId="urn:microsoft.com/office/officeart/2005/8/layout/hList7"/>
    <dgm:cxn modelId="{752B1D05-7723-49A3-8FD4-C606F87E4C09}" type="presParOf" srcId="{C2F71244-40F1-47BE-9D51-50F3C1F38CD2}" destId="{E097CAD5-8305-48AA-A729-BA07C0EB367C}" srcOrd="0" destOrd="0" presId="urn:microsoft.com/office/officeart/2005/8/layout/hList7"/>
    <dgm:cxn modelId="{D6A81D97-7C09-4513-A9DE-67EF6ADD2976}" type="presParOf" srcId="{C2F71244-40F1-47BE-9D51-50F3C1F38CD2}" destId="{351E779B-A75F-46A6-8D06-E8FB40B76007}" srcOrd="1" destOrd="0" presId="urn:microsoft.com/office/officeart/2005/8/layout/hList7"/>
    <dgm:cxn modelId="{8970D27D-E894-4FFA-A7B0-D38722D25A66}" type="presParOf" srcId="{C2F71244-40F1-47BE-9D51-50F3C1F38CD2}" destId="{3EB6A01C-9364-4440-ACA1-0490F27EF888}" srcOrd="2" destOrd="0" presId="urn:microsoft.com/office/officeart/2005/8/layout/hList7"/>
    <dgm:cxn modelId="{2444BF90-3A0E-4EF3-80FF-A2E08E2EE697}" type="presParOf" srcId="{C2F71244-40F1-47BE-9D51-50F3C1F38CD2}" destId="{AA502E97-8BCC-4B8E-B0D4-CDCDEC558F2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DEF36-E477-4845-BD49-B396A42A9FF5}">
      <dsp:nvSpPr>
        <dsp:cNvPr id="0" name=""/>
        <dsp:cNvSpPr/>
      </dsp:nvSpPr>
      <dsp:spPr>
        <a:xfrm>
          <a:off x="2547" y="343964"/>
          <a:ext cx="2484239" cy="824742"/>
        </a:xfrm>
        <a:prstGeom prst="rect">
          <a:avLst/>
        </a:prstGeom>
        <a:solidFill>
          <a:schemeClr val="tx2">
            <a:lumMod val="60000"/>
            <a:lumOff val="40000"/>
          </a:schemeClr>
        </a:solidFill>
        <a:ln w="1905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Policy and Advocacy Committee</a:t>
          </a:r>
          <a:r>
            <a:rPr lang="en-US" sz="1800" kern="1200" dirty="0" smtClean="0"/>
            <a:t> </a:t>
          </a:r>
          <a:endParaRPr lang="en-US" sz="1800" kern="1200" dirty="0"/>
        </a:p>
      </dsp:txBody>
      <dsp:txXfrm>
        <a:off x="2547" y="343964"/>
        <a:ext cx="2484239" cy="824742"/>
      </dsp:txXfrm>
    </dsp:sp>
    <dsp:sp modelId="{ED2ABC52-ACDA-48B3-8274-EBC0C444C60A}">
      <dsp:nvSpPr>
        <dsp:cNvPr id="0" name=""/>
        <dsp:cNvSpPr/>
      </dsp:nvSpPr>
      <dsp:spPr>
        <a:xfrm>
          <a:off x="2547" y="1168707"/>
          <a:ext cx="2484239" cy="2983128"/>
        </a:xfrm>
        <a:prstGeom prst="rect">
          <a:avLst/>
        </a:prstGeom>
        <a:solidFill>
          <a:schemeClr val="tx2">
            <a:lumMod val="20000"/>
            <a:lumOff val="80000"/>
            <a:alpha val="90000"/>
          </a:schemeClr>
        </a:solidFill>
        <a:ln w="19050" cap="flat" cmpd="sng" algn="ctr">
          <a:solidFill>
            <a:schemeClr val="tx2">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Provides a forum for ACT Now’s public and private partners to develop and pursue a shared policy agenda to increase the quality and availability of afterschool programs</a:t>
          </a:r>
          <a:endParaRPr lang="en-US" sz="1800" kern="1200" dirty="0"/>
        </a:p>
      </dsp:txBody>
      <dsp:txXfrm>
        <a:off x="2547" y="1168707"/>
        <a:ext cx="2484239" cy="2983128"/>
      </dsp:txXfrm>
    </dsp:sp>
    <dsp:sp modelId="{A68B3A59-2F22-4288-BB66-ABD259E12371}">
      <dsp:nvSpPr>
        <dsp:cNvPr id="0" name=""/>
        <dsp:cNvSpPr/>
      </dsp:nvSpPr>
      <dsp:spPr>
        <a:xfrm>
          <a:off x="2834580" y="343964"/>
          <a:ext cx="2484239" cy="824742"/>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Professional Development Committee</a:t>
          </a:r>
          <a:r>
            <a:rPr lang="en-US" sz="1800" kern="1200" dirty="0" smtClean="0"/>
            <a:t> </a:t>
          </a:r>
          <a:endParaRPr lang="en-US" sz="1800" kern="1200" dirty="0"/>
        </a:p>
      </dsp:txBody>
      <dsp:txXfrm>
        <a:off x="2834580" y="343964"/>
        <a:ext cx="2484239" cy="824742"/>
      </dsp:txXfrm>
    </dsp:sp>
    <dsp:sp modelId="{223DDEFF-2B2A-4A92-A293-AEA663452C80}">
      <dsp:nvSpPr>
        <dsp:cNvPr id="0" name=""/>
        <dsp:cNvSpPr/>
      </dsp:nvSpPr>
      <dsp:spPr>
        <a:xfrm>
          <a:off x="2834580" y="1168707"/>
          <a:ext cx="2484239" cy="2983128"/>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Facilitates information sharing and resource coordination to identify and meet the needs of the afterschool field</a:t>
          </a:r>
          <a:endParaRPr lang="en-US" sz="1800" kern="1200" dirty="0"/>
        </a:p>
        <a:p>
          <a:pPr marL="171450" lvl="1" indent="-171450" algn="l" defTabSz="800100">
            <a:lnSpc>
              <a:spcPct val="90000"/>
            </a:lnSpc>
            <a:spcBef>
              <a:spcPct val="0"/>
            </a:spcBef>
            <a:spcAft>
              <a:spcPct val="15000"/>
            </a:spcAft>
            <a:buChar char="••"/>
          </a:pPr>
          <a:r>
            <a:rPr lang="en-US" sz="1800" kern="1200" dirty="0" smtClean="0"/>
            <a:t>Working on planning regional meetings and policy trainings along with developing trainings for our Quality Standards</a:t>
          </a:r>
          <a:endParaRPr lang="en-US" sz="1800" kern="1200" dirty="0"/>
        </a:p>
      </dsp:txBody>
      <dsp:txXfrm>
        <a:off x="2834580" y="1168707"/>
        <a:ext cx="2484239" cy="2983128"/>
      </dsp:txXfrm>
    </dsp:sp>
    <dsp:sp modelId="{D893F37D-F095-41F2-8443-65B79F249AE0}">
      <dsp:nvSpPr>
        <dsp:cNvPr id="0" name=""/>
        <dsp:cNvSpPr/>
      </dsp:nvSpPr>
      <dsp:spPr>
        <a:xfrm>
          <a:off x="5666612" y="343964"/>
          <a:ext cx="2484239" cy="824742"/>
        </a:xfrm>
        <a:prstGeom prst="rect">
          <a:avLst/>
        </a:prstGeom>
        <a:solidFill>
          <a:schemeClr val="accent1">
            <a:lumMod val="75000"/>
          </a:schemeClr>
        </a:solidFill>
        <a:ln w="190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Quality Assurance, Outcomes, and Evaluation Committee</a:t>
          </a:r>
          <a:r>
            <a:rPr lang="en-US" sz="1800" kern="1200" dirty="0" smtClean="0"/>
            <a:t> </a:t>
          </a:r>
          <a:endParaRPr lang="en-US" sz="1800" kern="1200" dirty="0"/>
        </a:p>
      </dsp:txBody>
      <dsp:txXfrm>
        <a:off x="5666612" y="343964"/>
        <a:ext cx="2484239" cy="824742"/>
      </dsp:txXfrm>
    </dsp:sp>
    <dsp:sp modelId="{F4668E41-27BD-4081-88B7-275DF8C1EE0F}">
      <dsp:nvSpPr>
        <dsp:cNvPr id="0" name=""/>
        <dsp:cNvSpPr/>
      </dsp:nvSpPr>
      <dsp:spPr>
        <a:xfrm>
          <a:off x="5666612" y="1168707"/>
          <a:ext cx="2484239" cy="2983128"/>
        </a:xfrm>
        <a:prstGeom prst="rect">
          <a:avLst/>
        </a:prstGeom>
        <a:solidFill>
          <a:schemeClr val="accent1">
            <a:lumMod val="40000"/>
            <a:lumOff val="60000"/>
            <a:alpha val="90000"/>
          </a:schemeClr>
        </a:solidFill>
        <a:ln w="19050" cap="flat" cmpd="sng" algn="ctr">
          <a:solidFill>
            <a:schemeClr val="accent1">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t>Promotes the adoption of a common system of Quality Standards statewide and the development of capacity-building, assessment, and evaluation tools, including those linked to Standards</a:t>
          </a:r>
          <a:endParaRPr lang="en-US" sz="1800" kern="1200" dirty="0"/>
        </a:p>
      </dsp:txBody>
      <dsp:txXfrm>
        <a:off x="5666612" y="1168707"/>
        <a:ext cx="2484239" cy="2983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91D6FE-4E50-4821-B849-74D224BFF303}" type="datetimeFigureOut">
              <a:rPr lang="en-US" smtClean="0"/>
              <a:t>7/22/2016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BA954F-065B-4B34-9FA6-AA45BB9E3ED7}" type="slidenum">
              <a:rPr lang="en-US" smtClean="0"/>
              <a:t>‹#›</a:t>
            </a:fld>
            <a:endParaRPr lang="en-US"/>
          </a:p>
        </p:txBody>
      </p:sp>
    </p:spTree>
    <p:extLst>
      <p:ext uri="{BB962C8B-B14F-4D97-AF65-F5344CB8AC3E}">
        <p14:creationId xmlns:p14="http://schemas.microsoft.com/office/powerpoint/2010/main" val="1232736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Each Core Area is framed with a guiding principle that introduces the category.  The Core Areas are then each broken into Program Standards and Quality Indicators which provide specific actions or initiatives programs can take to meet that Quality Standard.  While most Standards will apply to all programs, some are specific to particular program settings and service delivery models and may not be as generally applicable. </a:t>
            </a:r>
          </a:p>
          <a:p>
            <a:endParaRPr lang="en-US" dirty="0"/>
          </a:p>
        </p:txBody>
      </p:sp>
      <p:sp>
        <p:nvSpPr>
          <p:cNvPr id="4" name="Slide Number Placeholder 3"/>
          <p:cNvSpPr>
            <a:spLocks noGrp="1"/>
          </p:cNvSpPr>
          <p:nvPr>
            <p:ph type="sldNum" sz="quarter" idx="10"/>
          </p:nvPr>
        </p:nvSpPr>
        <p:spPr/>
        <p:txBody>
          <a:bodyPr/>
          <a:lstStyle/>
          <a:p>
            <a:fld id="{6AD423EB-45A5-48EF-998C-53ABE9B7548F}" type="slidenum">
              <a:rPr lang="en-US" smtClean="0"/>
              <a:t>13</a:t>
            </a:fld>
            <a:endParaRPr lang="en-US"/>
          </a:p>
        </p:txBody>
      </p:sp>
    </p:spTree>
    <p:extLst>
      <p:ext uri="{BB962C8B-B14F-4D97-AF65-F5344CB8AC3E}">
        <p14:creationId xmlns:p14="http://schemas.microsoft.com/office/powerpoint/2010/main" val="268175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Afterschool Providers:</a:t>
            </a:r>
            <a:r>
              <a:rPr lang="en-US" dirty="0"/>
              <a:t> Develop a quality improvement plan, determine areas of strengths and weaknesses, and decide areas of professional development to pursue for staff </a:t>
            </a:r>
          </a:p>
          <a:p>
            <a:pPr lvl="0"/>
            <a:r>
              <a:rPr lang="en-US" b="1" dirty="0"/>
              <a:t>Parents and Families:</a:t>
            </a:r>
            <a:r>
              <a:rPr lang="en-US" dirty="0"/>
              <a:t> Understand the key elements of a high-quality program and be able to advocate for quality programs for their children and within their own communities</a:t>
            </a:r>
          </a:p>
          <a:p>
            <a:pPr lvl="0"/>
            <a:r>
              <a:rPr lang="en-US" b="1" dirty="0"/>
              <a:t>Funders and Policymakers:</a:t>
            </a:r>
            <a:r>
              <a:rPr lang="en-US" dirty="0"/>
              <a:t> Link funding to research-based practices that lead to measurable outcomes and evaluate and improve programs</a:t>
            </a:r>
          </a:p>
          <a:p>
            <a:pPr lvl="0"/>
            <a:r>
              <a:rPr lang="en-US" b="1" dirty="0"/>
              <a:t>K-12 Educators:</a:t>
            </a:r>
            <a:r>
              <a:rPr lang="en-US" dirty="0"/>
              <a:t> Understand the key elements of high-quality programs, provide a common language for partnership, and provide a guide to reinforce and advance key priorities</a:t>
            </a:r>
          </a:p>
          <a:p>
            <a:pPr lvl="0"/>
            <a:r>
              <a:rPr lang="en-US" b="1" dirty="0"/>
              <a:t>Higher Education:</a:t>
            </a:r>
            <a:r>
              <a:rPr lang="en-US" dirty="0"/>
              <a:t> Assist in designing content for courses related to youth development providers and in choosing strategic partners for research initiatives</a:t>
            </a:r>
          </a:p>
          <a:p>
            <a:endParaRPr lang="en-US" dirty="0"/>
          </a:p>
        </p:txBody>
      </p:sp>
      <p:sp>
        <p:nvSpPr>
          <p:cNvPr id="4" name="Slide Number Placeholder 3"/>
          <p:cNvSpPr>
            <a:spLocks noGrp="1"/>
          </p:cNvSpPr>
          <p:nvPr>
            <p:ph type="sldNum" sz="quarter" idx="10"/>
          </p:nvPr>
        </p:nvSpPr>
        <p:spPr/>
        <p:txBody>
          <a:bodyPr/>
          <a:lstStyle/>
          <a:p>
            <a:fld id="{6AD423EB-45A5-48EF-998C-53ABE9B7548F}" type="slidenum">
              <a:rPr lang="en-US" smtClean="0"/>
              <a:t>15</a:t>
            </a:fld>
            <a:endParaRPr lang="en-US"/>
          </a:p>
        </p:txBody>
      </p:sp>
    </p:spTree>
    <p:extLst>
      <p:ext uri="{BB962C8B-B14F-4D97-AF65-F5344CB8AC3E}">
        <p14:creationId xmlns:p14="http://schemas.microsoft.com/office/powerpoint/2010/main" val="3741571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C49AD88-2DB2-4900-8DE6-0F4458A65583}" type="datetimeFigureOut">
              <a:rPr lang="en-US" smtClean="0"/>
              <a:t>7/22/2016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B3FB74F-9050-4143-B0CD-CF45B5B4AFF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49AD88-2DB2-4900-8DE6-0F4458A65583}"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FB74F-9050-4143-B0CD-CF45B5B4AFF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49AD88-2DB2-4900-8DE6-0F4458A65583}" type="datetimeFigureOut">
              <a:rPr lang="en-US" smtClean="0"/>
              <a:t>7/22/2016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0B3FB74F-9050-4143-B0CD-CF45B5B4AF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C49AD88-2DB2-4900-8DE6-0F4458A65583}"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C49AD88-2DB2-4900-8DE6-0F4458A65583}" type="datetimeFigureOut">
              <a:rPr lang="en-US" smtClean="0"/>
              <a:t>7/22/2016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B3FB74F-9050-4143-B0CD-CF45B5B4AFF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C49AD88-2DB2-4900-8DE6-0F4458A65583}" type="datetimeFigureOut">
              <a:rPr lang="en-US" smtClean="0"/>
              <a:t>7/22/2016</a:t>
            </a:fld>
            <a:endParaRPr lang="en-US"/>
          </a:p>
        </p:txBody>
      </p:sp>
      <p:sp>
        <p:nvSpPr>
          <p:cNvPr id="10" name="Slide Number Placeholder 9"/>
          <p:cNvSpPr>
            <a:spLocks noGrp="1"/>
          </p:cNvSpPr>
          <p:nvPr>
            <p:ph type="sldNum" sz="quarter" idx="16"/>
          </p:nvPr>
        </p:nvSpPr>
        <p:spPr/>
        <p:txBody>
          <a:bodyPr rtlCol="0"/>
          <a:lstStyle/>
          <a:p>
            <a:fld id="{0B3FB74F-9050-4143-B0CD-CF45B5B4AFF0}"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C49AD88-2DB2-4900-8DE6-0F4458A65583}" type="datetimeFigureOut">
              <a:rPr lang="en-US" smtClean="0"/>
              <a:t>7/22/2016</a:t>
            </a:fld>
            <a:endParaRPr lang="en-US"/>
          </a:p>
        </p:txBody>
      </p:sp>
      <p:sp>
        <p:nvSpPr>
          <p:cNvPr id="12" name="Slide Number Placeholder 11"/>
          <p:cNvSpPr>
            <a:spLocks noGrp="1"/>
          </p:cNvSpPr>
          <p:nvPr>
            <p:ph type="sldNum" sz="quarter" idx="16"/>
          </p:nvPr>
        </p:nvSpPr>
        <p:spPr/>
        <p:txBody>
          <a:bodyPr rtlCol="0"/>
          <a:lstStyle/>
          <a:p>
            <a:fld id="{0B3FB74F-9050-4143-B0CD-CF45B5B4AFF0}"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C49AD88-2DB2-4900-8DE6-0F4458A65583}"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49AD88-2DB2-4900-8DE6-0F4458A65583}"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B3FB74F-9050-4143-B0CD-CF45B5B4AF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C49AD88-2DB2-4900-8DE6-0F4458A65583}"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B3FB74F-9050-4143-B0CD-CF45B5B4AFF0}"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C49AD88-2DB2-4900-8DE6-0F4458A65583}" type="datetimeFigureOut">
              <a:rPr lang="en-US" smtClean="0"/>
              <a:t>7/22/2016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B3FB74F-9050-4143-B0CD-CF45B5B4AFF0}"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C49AD88-2DB2-4900-8DE6-0F4458A65583}" type="datetimeFigureOut">
              <a:rPr lang="en-US" smtClean="0"/>
              <a:t>7/22/2016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B3FB74F-9050-4143-B0CD-CF45B5B4AF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tif"/><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image" Target="../media/image3.ti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mailto:spittman@voices4kids.org" TargetMode="External"/><Relationship Id="rId2" Type="http://schemas.openxmlformats.org/officeDocument/2006/relationships/hyperlink" Target="mailto:sstanton@voices4kids.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ti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Engaging Afterschool Programs to Support College and Career Readiness</a:t>
            </a:r>
            <a:endParaRPr lang="en-US" b="1" dirty="0"/>
          </a:p>
        </p:txBody>
      </p:sp>
      <p:sp>
        <p:nvSpPr>
          <p:cNvPr id="3" name="Subtitle 2"/>
          <p:cNvSpPr>
            <a:spLocks noGrp="1"/>
          </p:cNvSpPr>
          <p:nvPr>
            <p:ph type="subTitle" idx="1"/>
          </p:nvPr>
        </p:nvSpPr>
        <p:spPr/>
        <p:txBody>
          <a:bodyPr>
            <a:normAutofit fontScale="25000" lnSpcReduction="20000"/>
          </a:bodyPr>
          <a:lstStyle/>
          <a:p>
            <a:endParaRPr lang="en-US" dirty="0" smtClean="0"/>
          </a:p>
          <a:p>
            <a:r>
              <a:rPr lang="en-US" sz="6400" b="1" dirty="0" smtClean="0">
                <a:solidFill>
                  <a:schemeClr val="tx1"/>
                </a:solidFill>
              </a:rPr>
              <a:t>Susan Stanton, ACT Now Network Lead</a:t>
            </a:r>
          </a:p>
          <a:p>
            <a:r>
              <a:rPr lang="en-US" sz="6400" b="1" dirty="0" smtClean="0">
                <a:solidFill>
                  <a:schemeClr val="tx1"/>
                </a:solidFill>
              </a:rPr>
              <a:t>Shallie Pittman, ACT Now Youth Development Associate</a:t>
            </a:r>
            <a:endParaRPr lang="en-US" sz="6400" b="1" dirty="0">
              <a:solidFill>
                <a:schemeClr val="tx1"/>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7620000" y="6096000"/>
            <a:ext cx="1524000"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5238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College Preparedness Strategies for Afterschool Programs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Help youth explore, set goals, and prepare for post secondary education</a:t>
            </a:r>
          </a:p>
          <a:p>
            <a:r>
              <a:rPr lang="en-US" dirty="0" smtClean="0"/>
              <a:t>Create partnerships with employers</a:t>
            </a:r>
          </a:p>
          <a:p>
            <a:r>
              <a:rPr lang="en-US" dirty="0" smtClean="0"/>
              <a:t>Develop engaging programming for youth that connects academic work with hands on projects</a:t>
            </a:r>
          </a:p>
          <a:p>
            <a:r>
              <a:rPr lang="en-US" dirty="0" smtClean="0"/>
              <a:t>Opportunities to develop 21</a:t>
            </a:r>
            <a:r>
              <a:rPr lang="en-US" baseline="30000" dirty="0" smtClean="0"/>
              <a:t>st</a:t>
            </a:r>
            <a:r>
              <a:rPr lang="en-US" dirty="0" smtClean="0"/>
              <a:t> Century skills</a:t>
            </a:r>
          </a:p>
          <a:p>
            <a:r>
              <a:rPr lang="en-US" dirty="0" smtClean="0"/>
              <a:t>Expose youth to subjects they might not get to explore in school, i.e. public interest or STEM careers</a:t>
            </a:r>
          </a:p>
          <a:p>
            <a:r>
              <a:rPr lang="en-US" dirty="0" smtClean="0"/>
              <a:t>Provide resources to help navigate the college application and navigation process</a:t>
            </a:r>
          </a:p>
          <a:p>
            <a:r>
              <a:rPr lang="en-US" dirty="0" smtClean="0"/>
              <a:t>College visits</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841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Partnerships</a:t>
            </a:r>
            <a:endParaRPr lang="en-US" dirty="0"/>
          </a:p>
        </p:txBody>
      </p:sp>
      <p:sp>
        <p:nvSpPr>
          <p:cNvPr id="3" name="Content Placeholder 2"/>
          <p:cNvSpPr>
            <a:spLocks noGrp="1"/>
          </p:cNvSpPr>
          <p:nvPr>
            <p:ph sz="quarter" idx="1"/>
          </p:nvPr>
        </p:nvSpPr>
        <p:spPr/>
        <p:txBody>
          <a:bodyPr>
            <a:normAutofit/>
          </a:bodyPr>
          <a:lstStyle/>
          <a:p>
            <a:r>
              <a:rPr lang="en-US" dirty="0" smtClean="0"/>
              <a:t>Universities and Colleges</a:t>
            </a:r>
          </a:p>
          <a:p>
            <a:r>
              <a:rPr lang="en-US" dirty="0" smtClean="0"/>
              <a:t>Employers </a:t>
            </a:r>
          </a:p>
          <a:p>
            <a:r>
              <a:rPr lang="en-US" dirty="0" smtClean="0"/>
              <a:t>Schools</a:t>
            </a:r>
          </a:p>
          <a:p>
            <a:r>
              <a:rPr lang="en-US" dirty="0" smtClean="0"/>
              <a:t>Community Groups</a:t>
            </a:r>
          </a:p>
          <a:p>
            <a:r>
              <a:rPr lang="en-US" dirty="0" smtClean="0"/>
              <a:t>Families </a:t>
            </a:r>
          </a:p>
          <a:p>
            <a:r>
              <a:rPr lang="en-US" dirty="0" smtClean="0"/>
              <a:t>Coaches </a:t>
            </a:r>
          </a:p>
          <a:p>
            <a:r>
              <a:rPr lang="en-US" dirty="0" smtClean="0"/>
              <a:t>Churches</a:t>
            </a:r>
          </a:p>
          <a:p>
            <a:r>
              <a:rPr lang="en-US" dirty="0" smtClean="0"/>
              <a:t>Mentors</a:t>
            </a:r>
          </a:p>
          <a:p>
            <a:endParaRPr lang="en-US"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7086600" y="62484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5529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Programming</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100" dirty="0">
                <a:cs typeface="Arial" panose="020B0604020202020204" pitchFamily="34" charset="0"/>
              </a:rPr>
              <a:t>The Standards capture what has been </a:t>
            </a:r>
            <a:r>
              <a:rPr lang="en-US" sz="3100" b="1" dirty="0">
                <a:cs typeface="Arial" panose="020B0604020202020204" pitchFamily="34" charset="0"/>
              </a:rPr>
              <a:t>demonstrated, through research, to lead to positive outcomes for children</a:t>
            </a:r>
            <a:r>
              <a:rPr lang="en-US" sz="3100" dirty="0">
                <a:cs typeface="Arial" panose="020B0604020202020204" pitchFamily="34" charset="0"/>
              </a:rPr>
              <a:t> and were developed through a two year collaborative process involving key stakeholders. </a:t>
            </a:r>
            <a:endParaRPr lang="en-US" sz="3100" dirty="0" smtClean="0">
              <a:cs typeface="Arial" panose="020B0604020202020204" pitchFamily="34" charset="0"/>
            </a:endParaRPr>
          </a:p>
          <a:p>
            <a:r>
              <a:rPr lang="en-US" sz="3100" dirty="0"/>
              <a:t>As free, voluntary guidelines written to support programs.</a:t>
            </a:r>
          </a:p>
          <a:p>
            <a:r>
              <a:rPr lang="en-US" sz="3100" dirty="0" smtClean="0"/>
              <a:t>Created with </a:t>
            </a:r>
            <a:r>
              <a:rPr lang="en-US" sz="3100" dirty="0"/>
              <a:t>the landscape of the afterschool field in the context of Illinois and the providers’ input in mind.</a:t>
            </a:r>
          </a:p>
          <a:p>
            <a:pPr marL="0" lvl="0" indent="0">
              <a:buNone/>
            </a:pPr>
            <a:endParaRPr lang="en-US" dirty="0">
              <a:latin typeface="Arial" panose="020B0604020202020204" pitchFamily="34" charset="0"/>
              <a:cs typeface="Arial" panose="020B0604020202020204" pitchFamily="34" charset="0"/>
            </a:endParaRPr>
          </a:p>
          <a:p>
            <a:endParaRPr lang="en-US" dirty="0"/>
          </a:p>
        </p:txBody>
      </p:sp>
      <p:pic>
        <p:nvPicPr>
          <p:cNvPr id="5" name="Content Placeholder 4"/>
          <p:cNvPicPr>
            <a:picLocks noGrp="1"/>
          </p:cNvPicPr>
          <p:nvPr>
            <p:ph sz="quarter" idx="2"/>
          </p:nvPr>
        </p:nvPicPr>
        <p:blipFill rotWithShape="1">
          <a:blip r:embed="rId2"/>
          <a:srcRect l="33646" t="17941" r="34757" b="12741"/>
          <a:stretch/>
        </p:blipFill>
        <p:spPr bwMode="auto">
          <a:xfrm>
            <a:off x="5105400" y="1676400"/>
            <a:ext cx="3276600" cy="4419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744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the Standards Are Broken Down</a:t>
            </a:r>
            <a:endParaRPr lang="en-US" b="1" dirty="0"/>
          </a:p>
        </p:txBody>
      </p:sp>
      <p:graphicFrame>
        <p:nvGraphicFramePr>
          <p:cNvPr id="6" name="Diagram 5"/>
          <p:cNvGraphicFramePr/>
          <p:nvPr>
            <p:extLst>
              <p:ext uri="{D42A27DB-BD31-4B8C-83A1-F6EECF244321}">
                <p14:modId xmlns:p14="http://schemas.microsoft.com/office/powerpoint/2010/main" val="2611660702"/>
              </p:ext>
            </p:extLst>
          </p:nvPr>
        </p:nvGraphicFramePr>
        <p:xfrm>
          <a:off x="457200" y="1699260"/>
          <a:ext cx="80772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p:nvPr/>
        </p:nvPicPr>
        <p:blipFill rotWithShape="1">
          <a:blip r:embed="rId8"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8833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Standards Core Areas</a:t>
            </a:r>
            <a:endParaRPr lang="en-US" sz="4800" b="1" dirty="0"/>
          </a:p>
        </p:txBody>
      </p:sp>
      <p:graphicFrame>
        <p:nvGraphicFramePr>
          <p:cNvPr id="10" name="Content Placeholder 9"/>
          <p:cNvGraphicFramePr>
            <a:graphicFrameLocks noGrp="1"/>
          </p:cNvGraphicFramePr>
          <p:nvPr>
            <p:ph sz="quarter" idx="1"/>
            <p:extLst>
              <p:ext uri="{D42A27DB-BD31-4B8C-83A1-F6EECF244321}">
                <p14:modId xmlns:p14="http://schemas.microsoft.com/office/powerpoint/2010/main" val="758341692"/>
              </p:ext>
            </p:extLst>
          </p:nvPr>
        </p:nvGraphicFramePr>
        <p:xfrm>
          <a:off x="457200" y="1600200"/>
          <a:ext cx="82296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p:nvPr/>
        </p:nvPicPr>
        <p:blipFill rotWithShape="1">
          <a:blip r:embed="rId7"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8189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How to Use Quality </a:t>
            </a:r>
            <a:r>
              <a:rPr lang="en-US" sz="4800" b="1" dirty="0" smtClean="0"/>
              <a:t>Standards</a:t>
            </a:r>
            <a:endParaRPr lang="en-US" sz="4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726684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p:nvPr/>
        </p:nvPicPr>
        <p:blipFill rotWithShape="1">
          <a:blip r:embed="rId8"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7250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Translating the Standards to College Readiness</a:t>
            </a:r>
            <a:endParaRPr lang="en-US" dirty="0"/>
          </a:p>
        </p:txBody>
      </p:sp>
      <p:sp>
        <p:nvSpPr>
          <p:cNvPr id="3" name="Content Placeholder 2"/>
          <p:cNvSpPr>
            <a:spLocks noGrp="1"/>
          </p:cNvSpPr>
          <p:nvPr>
            <p:ph sz="quarter" idx="1"/>
          </p:nvPr>
        </p:nvSpPr>
        <p:spPr/>
        <p:txBody>
          <a:bodyPr/>
          <a:lstStyle/>
          <a:p>
            <a:r>
              <a:rPr lang="en-US" dirty="0" smtClean="0"/>
              <a:t>Many connections, especially in Core Area 5, 6, and 7</a:t>
            </a:r>
          </a:p>
          <a:p>
            <a:r>
              <a:rPr lang="en-US" dirty="0" smtClean="0"/>
              <a:t>Program Standard 22: Staff encourages youth to make thoughtful and responsible decisions</a:t>
            </a:r>
          </a:p>
          <a:p>
            <a:pPr lvl="1"/>
            <a:r>
              <a:rPr lang="en-US" dirty="0" smtClean="0"/>
              <a:t>Leadership role</a:t>
            </a:r>
          </a:p>
          <a:p>
            <a:pPr lvl="1"/>
            <a:r>
              <a:rPr lang="en-US" dirty="0" smtClean="0"/>
              <a:t>Weigh pros and cons</a:t>
            </a:r>
          </a:p>
          <a:p>
            <a:pPr lvl="1"/>
            <a:r>
              <a:rPr lang="en-US" dirty="0" smtClean="0"/>
              <a:t>Exercise their voice</a:t>
            </a:r>
          </a:p>
          <a:p>
            <a:pPr lvl="1"/>
            <a:r>
              <a:rPr lang="en-US" dirty="0" smtClean="0"/>
              <a:t>Influence the content</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3800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Translating the Standards to College Readiness</a:t>
            </a:r>
          </a:p>
        </p:txBody>
      </p:sp>
      <p:sp>
        <p:nvSpPr>
          <p:cNvPr id="3" name="Content Placeholder 2"/>
          <p:cNvSpPr>
            <a:spLocks noGrp="1"/>
          </p:cNvSpPr>
          <p:nvPr>
            <p:ph sz="quarter" idx="1"/>
          </p:nvPr>
        </p:nvSpPr>
        <p:spPr/>
        <p:txBody>
          <a:bodyPr>
            <a:normAutofit fontScale="85000" lnSpcReduction="20000"/>
          </a:bodyPr>
          <a:lstStyle/>
          <a:p>
            <a:r>
              <a:rPr lang="en-US" dirty="0" smtClean="0"/>
              <a:t>Program Standard 24: The program is intentional about creating a positive afterschool climate that is emotionally and physically safe and that supports and accelerates student academic, social, and emotional learning</a:t>
            </a:r>
          </a:p>
          <a:p>
            <a:pPr lvl="1"/>
            <a:r>
              <a:rPr lang="en-US" dirty="0" smtClean="0"/>
              <a:t>School day learning</a:t>
            </a:r>
          </a:p>
          <a:p>
            <a:pPr lvl="1"/>
            <a:r>
              <a:rPr lang="en-US" dirty="0" smtClean="0"/>
              <a:t>Connect with schools and families about student needs</a:t>
            </a:r>
          </a:p>
          <a:p>
            <a:pPr lvl="1"/>
            <a:r>
              <a:rPr lang="en-US" dirty="0" smtClean="0"/>
              <a:t>Real-life applications</a:t>
            </a:r>
          </a:p>
          <a:p>
            <a:pPr lvl="1"/>
            <a:r>
              <a:rPr lang="en-US" dirty="0" smtClean="0"/>
              <a:t>Tools and resources for families</a:t>
            </a:r>
          </a:p>
          <a:p>
            <a:pPr lvl="1"/>
            <a:r>
              <a:rPr lang="en-US" dirty="0" smtClean="0"/>
              <a:t>Communicate with families</a:t>
            </a:r>
          </a:p>
          <a:p>
            <a:pPr lvl="1"/>
            <a:r>
              <a:rPr lang="en-US" dirty="0" smtClean="0"/>
              <a:t>Engaging learning methods</a:t>
            </a:r>
          </a:p>
          <a:p>
            <a:pPr lvl="1"/>
            <a:r>
              <a:rPr lang="en-US" dirty="0" smtClean="0"/>
              <a:t>Tailor it to students skills and interest</a:t>
            </a:r>
          </a:p>
          <a:p>
            <a:pPr lvl="1"/>
            <a:r>
              <a:rPr lang="en-US" dirty="0" smtClean="0"/>
              <a:t>Inspire and prepare youth for the future</a:t>
            </a:r>
          </a:p>
          <a:p>
            <a:pPr lvl="1"/>
            <a:r>
              <a:rPr lang="en-US" dirty="0" smtClean="0"/>
              <a:t>21</a:t>
            </a:r>
            <a:r>
              <a:rPr lang="en-US" baseline="30000" dirty="0" smtClean="0"/>
              <a:t>st</a:t>
            </a:r>
            <a:r>
              <a:rPr lang="en-US" dirty="0" smtClean="0"/>
              <a:t> Century skills</a:t>
            </a:r>
          </a:p>
          <a:p>
            <a:pPr marL="365760" lvl="1" indent="0">
              <a:buNone/>
            </a:pPr>
            <a:endParaRPr lang="en-US"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072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a:t>
            </a:r>
            <a:endParaRPr lang="en-US" dirty="0"/>
          </a:p>
        </p:txBody>
      </p:sp>
      <p:sp>
        <p:nvSpPr>
          <p:cNvPr id="3" name="Content Placeholder 2"/>
          <p:cNvSpPr>
            <a:spLocks noGrp="1"/>
          </p:cNvSpPr>
          <p:nvPr>
            <p:ph sz="quarter" idx="1"/>
          </p:nvPr>
        </p:nvSpPr>
        <p:spPr/>
        <p:txBody>
          <a:bodyPr/>
          <a:lstStyle/>
          <a:p>
            <a:r>
              <a:rPr lang="en-US" dirty="0" smtClean="0"/>
              <a:t>Pair up</a:t>
            </a:r>
          </a:p>
          <a:p>
            <a:r>
              <a:rPr lang="en-US" dirty="0" smtClean="0"/>
              <a:t>Take an indicator from Core Area 6</a:t>
            </a:r>
          </a:p>
          <a:p>
            <a:r>
              <a:rPr lang="en-US" dirty="0" smtClean="0"/>
              <a:t>Come up with two ways to apply to College Readiness</a:t>
            </a:r>
          </a:p>
          <a:p>
            <a:r>
              <a:rPr lang="en-US" dirty="0" smtClean="0"/>
              <a:t>Share out!</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33842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Resources</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728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a:t>
            </a:r>
            <a:endParaRPr lang="en-US" dirty="0"/>
          </a:p>
        </p:txBody>
      </p:sp>
      <p:sp>
        <p:nvSpPr>
          <p:cNvPr id="3" name="Content Placeholder 2"/>
          <p:cNvSpPr>
            <a:spLocks noGrp="1"/>
          </p:cNvSpPr>
          <p:nvPr>
            <p:ph sz="quarter" idx="1"/>
          </p:nvPr>
        </p:nvSpPr>
        <p:spPr/>
        <p:txBody>
          <a:bodyPr/>
          <a:lstStyle/>
          <a:p>
            <a:r>
              <a:rPr lang="en-US" dirty="0" smtClean="0"/>
              <a:t>Susan Stanton, Network Lead</a:t>
            </a:r>
          </a:p>
          <a:p>
            <a:r>
              <a:rPr lang="en-US" dirty="0" smtClean="0"/>
              <a:t>Shallie Pittman, Youth Development Associate</a:t>
            </a:r>
          </a:p>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209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Questions</a:t>
            </a: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53344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Susan Stanton, </a:t>
            </a:r>
            <a:r>
              <a:rPr lang="en-US" dirty="0" smtClean="0">
                <a:hlinkClick r:id="rId2"/>
              </a:rPr>
              <a:t>sstanton@voices4kids.org</a:t>
            </a:r>
            <a:endParaRPr lang="en-US" dirty="0" smtClean="0"/>
          </a:p>
          <a:p>
            <a:r>
              <a:rPr lang="en-US" dirty="0" smtClean="0"/>
              <a:t>Shallie Pittman</a:t>
            </a:r>
            <a:r>
              <a:rPr lang="en-US" smtClean="0"/>
              <a:t>, </a:t>
            </a:r>
            <a:r>
              <a:rPr lang="en-US" smtClean="0">
                <a:hlinkClick r:id="rId3"/>
              </a:rPr>
              <a:t>spittman@voices4kids.org</a:t>
            </a:r>
            <a:endParaRPr lang="en-US" smtClean="0"/>
          </a:p>
          <a:p>
            <a:endParaRPr lang="en-US" dirty="0"/>
          </a:p>
        </p:txBody>
      </p:sp>
      <p:sp>
        <p:nvSpPr>
          <p:cNvPr id="3" name="Title 2"/>
          <p:cNvSpPr>
            <a:spLocks noGrp="1"/>
          </p:cNvSpPr>
          <p:nvPr>
            <p:ph type="title"/>
          </p:nvPr>
        </p:nvSpPr>
        <p:spPr/>
        <p:txBody>
          <a:bodyPr/>
          <a:lstStyle/>
          <a:p>
            <a:r>
              <a:rPr lang="en-US" dirty="0" smtClean="0"/>
              <a:t>Contact Information</a:t>
            </a:r>
            <a:endParaRPr lang="en-US" dirty="0"/>
          </a:p>
        </p:txBody>
      </p:sp>
    </p:spTree>
    <p:extLst>
      <p:ext uri="{BB962C8B-B14F-4D97-AF65-F5344CB8AC3E}">
        <p14:creationId xmlns:p14="http://schemas.microsoft.com/office/powerpoint/2010/main" val="221939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r>
              <a:rPr lang="en-US" dirty="0" smtClean="0"/>
              <a:t>Background on ACT Now</a:t>
            </a:r>
          </a:p>
          <a:p>
            <a:r>
              <a:rPr lang="en-US" dirty="0" smtClean="0"/>
              <a:t>Importance of College Preparedness in Afterschool</a:t>
            </a:r>
          </a:p>
          <a:p>
            <a:r>
              <a:rPr lang="en-US" dirty="0" smtClean="0"/>
              <a:t>Strategies for Fostering College Preparedness in Afterschool</a:t>
            </a:r>
          </a:p>
          <a:p>
            <a:r>
              <a:rPr lang="en-US" dirty="0" smtClean="0"/>
              <a:t>Building Partnerships</a:t>
            </a:r>
          </a:p>
          <a:p>
            <a:r>
              <a:rPr lang="en-US" dirty="0" smtClean="0"/>
              <a:t>Quality in Afterschool</a:t>
            </a:r>
          </a:p>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27357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800" b="1" dirty="0" smtClean="0"/>
              <a:t>What is ACT Now?</a:t>
            </a:r>
            <a:endParaRPr lang="en-US" sz="4800" b="1" dirty="0"/>
          </a:p>
        </p:txBody>
      </p:sp>
      <p:sp>
        <p:nvSpPr>
          <p:cNvPr id="5" name="Content Placeholder 4"/>
          <p:cNvSpPr>
            <a:spLocks noGrp="1"/>
          </p:cNvSpPr>
          <p:nvPr>
            <p:ph sz="quarter" idx="1"/>
          </p:nvPr>
        </p:nvSpPr>
        <p:spPr/>
        <p:txBody>
          <a:bodyPr>
            <a:normAutofit/>
          </a:bodyPr>
          <a:lstStyle/>
          <a:p>
            <a:r>
              <a:rPr lang="en-US" dirty="0" smtClean="0"/>
              <a:t>A statewide coalition that advocates for quality and affordable afterschool programs for Illinois’ youth</a:t>
            </a:r>
          </a:p>
          <a:p>
            <a:r>
              <a:rPr lang="en-US" dirty="0" smtClean="0"/>
              <a:t>Our partners are:</a:t>
            </a:r>
          </a:p>
          <a:p>
            <a:pPr lvl="1"/>
            <a:r>
              <a:rPr lang="en-US" dirty="0" smtClean="0"/>
              <a:t>Providers</a:t>
            </a:r>
          </a:p>
          <a:p>
            <a:pPr lvl="1"/>
            <a:r>
              <a:rPr lang="en-US" dirty="0" smtClean="0"/>
              <a:t>Educators</a:t>
            </a:r>
          </a:p>
          <a:p>
            <a:pPr lvl="1"/>
            <a:r>
              <a:rPr lang="en-US" dirty="0" smtClean="0"/>
              <a:t>State agency members</a:t>
            </a:r>
          </a:p>
          <a:p>
            <a:pPr lvl="1"/>
            <a:r>
              <a:rPr lang="en-US" dirty="0" smtClean="0"/>
              <a:t>Community advocates </a:t>
            </a:r>
          </a:p>
          <a:p>
            <a:pPr lvl="1"/>
            <a:r>
              <a:rPr lang="en-US" dirty="0" smtClean="0"/>
              <a:t>Youth organizations</a:t>
            </a:r>
          </a:p>
          <a:p>
            <a:pPr lvl="1"/>
            <a:r>
              <a:rPr lang="en-US" dirty="0" smtClean="0"/>
              <a:t>Policymakers </a:t>
            </a:r>
            <a:endParaRPr lang="en-US" dirty="0"/>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615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What is ACT Now?</a:t>
            </a:r>
            <a:endParaRPr lang="en-US" sz="4800" dirty="0"/>
          </a:p>
        </p:txBody>
      </p:sp>
      <p:sp>
        <p:nvSpPr>
          <p:cNvPr id="3" name="Content Placeholder 2"/>
          <p:cNvSpPr>
            <a:spLocks noGrp="1"/>
          </p:cNvSpPr>
          <p:nvPr>
            <p:ph sz="quarter" idx="1"/>
          </p:nvPr>
        </p:nvSpPr>
        <p:spPr/>
        <p:txBody>
          <a:bodyPr>
            <a:normAutofit/>
          </a:bodyPr>
          <a:lstStyle/>
          <a:p>
            <a:r>
              <a:rPr lang="en-US" dirty="0" smtClean="0"/>
              <a:t>ACT Now is a resource for: </a:t>
            </a:r>
          </a:p>
          <a:p>
            <a:pPr lvl="1"/>
            <a:r>
              <a:rPr lang="en-US" dirty="0"/>
              <a:t>Learning about policy </a:t>
            </a:r>
            <a:endParaRPr lang="en-US" dirty="0" smtClean="0"/>
          </a:p>
          <a:p>
            <a:pPr lvl="1"/>
            <a:r>
              <a:rPr lang="en-US" dirty="0" smtClean="0"/>
              <a:t>Networking </a:t>
            </a:r>
            <a:r>
              <a:rPr lang="en-US" dirty="0"/>
              <a:t>with other providers </a:t>
            </a:r>
            <a:endParaRPr lang="en-US" dirty="0" smtClean="0"/>
          </a:p>
          <a:p>
            <a:pPr lvl="1"/>
            <a:r>
              <a:rPr lang="en-US" dirty="0" smtClean="0"/>
              <a:t>Receiving advocacy </a:t>
            </a:r>
            <a:r>
              <a:rPr lang="en-US" dirty="0"/>
              <a:t>training </a:t>
            </a:r>
          </a:p>
          <a:p>
            <a:pPr lvl="1"/>
            <a:r>
              <a:rPr lang="en-US" dirty="0"/>
              <a:t>Learning about strategies for improving quality in afterschool programs</a:t>
            </a:r>
          </a:p>
          <a:p>
            <a:pPr lvl="1"/>
            <a:r>
              <a:rPr lang="en-US" dirty="0"/>
              <a:t>Drawing on technical expertise to inform best practices</a:t>
            </a:r>
          </a:p>
          <a:p>
            <a:pPr lvl="1"/>
            <a:r>
              <a:rPr lang="en-US" dirty="0"/>
              <a:t>Connecting with </a:t>
            </a:r>
            <a:r>
              <a:rPr lang="en-US" dirty="0" smtClean="0"/>
              <a:t>experts </a:t>
            </a:r>
            <a:r>
              <a:rPr lang="en-US" dirty="0"/>
              <a:t>on professional </a:t>
            </a:r>
            <a:r>
              <a:rPr lang="en-US" dirty="0" smtClean="0"/>
              <a:t>development</a:t>
            </a:r>
          </a:p>
          <a:p>
            <a:pPr lvl="1"/>
            <a:r>
              <a:rPr lang="en-US" dirty="0" smtClean="0"/>
              <a:t>Learning about professional development opportunities</a:t>
            </a:r>
            <a:endParaRPr lang="en-US" dirty="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3992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ACT Now’s Committees</a:t>
            </a:r>
            <a:endParaRPr lang="en-US" sz="4800" b="1"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77317158"/>
              </p:ext>
            </p:extLst>
          </p:nvPr>
        </p:nvGraphicFramePr>
        <p:xfrm>
          <a:off x="612775" y="160020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p:nvPr/>
        </p:nvPicPr>
        <p:blipFill rotWithShape="1">
          <a:blip r:embed="rId7"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2233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College Preparedness for Low Income Students</a:t>
            </a:r>
            <a:endParaRPr lang="en-US" dirty="0"/>
          </a:p>
        </p:txBody>
      </p:sp>
      <p:sp>
        <p:nvSpPr>
          <p:cNvPr id="3" name="Content Placeholder 2"/>
          <p:cNvSpPr>
            <a:spLocks noGrp="1"/>
          </p:cNvSpPr>
          <p:nvPr>
            <p:ph sz="quarter" idx="1"/>
          </p:nvPr>
        </p:nvSpPr>
        <p:spPr/>
        <p:txBody>
          <a:bodyPr>
            <a:noAutofit/>
          </a:bodyPr>
          <a:lstStyle/>
          <a:p>
            <a:r>
              <a:rPr lang="en-US" sz="2400" dirty="0" smtClean="0"/>
              <a:t>The unemployment rate for individuals with at least a bachelor’s degree is consistently about half the rate for high school graduates</a:t>
            </a:r>
          </a:p>
          <a:p>
            <a:r>
              <a:rPr lang="en-US" sz="2400" dirty="0" smtClean="0"/>
              <a:t>The percentage of jobs that will require some form of postsecondary education will reach a projected 63% by 2018 (up from 28% in the 1970s)</a:t>
            </a:r>
          </a:p>
          <a:p>
            <a:r>
              <a:rPr lang="en-US" sz="2400" dirty="0" smtClean="0"/>
              <a:t>Students not only need higher levels of education– they also need 21</a:t>
            </a:r>
            <a:r>
              <a:rPr lang="en-US" sz="2400" baseline="30000" dirty="0" smtClean="0"/>
              <a:t>st</a:t>
            </a:r>
            <a:r>
              <a:rPr lang="en-US" sz="2400" dirty="0" smtClean="0"/>
              <a:t> Century skills that are not always taught in the classroom. Higher income students can more easily access opportunities to acquire these skills. </a:t>
            </a:r>
          </a:p>
          <a:p>
            <a:r>
              <a:rPr lang="en-US" sz="2400" dirty="0"/>
              <a:t>High-achieving students from low-income families are five times less likely to attend college than high-achieving students from high-income </a:t>
            </a:r>
            <a:r>
              <a:rPr lang="en-US" sz="2400" dirty="0" smtClean="0"/>
              <a:t>families.</a:t>
            </a:r>
            <a:endParaRPr lang="en-US" sz="2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7086600" y="6248400"/>
            <a:ext cx="1828800" cy="53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6872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Afterschool as the Solution</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Afterschool programs can help fill the gaps some low income and minority students face in gaining the skills and finding the resources necessary to enter college </a:t>
            </a:r>
          </a:p>
          <a:p>
            <a:pPr lvl="1"/>
            <a:r>
              <a:rPr lang="en-US" dirty="0" smtClean="0"/>
              <a:t>Provide college application resources</a:t>
            </a:r>
          </a:p>
          <a:p>
            <a:pPr lvl="1"/>
            <a:r>
              <a:rPr lang="en-US" dirty="0" smtClean="0"/>
              <a:t>Learning about careers </a:t>
            </a:r>
          </a:p>
          <a:p>
            <a:pPr lvl="1"/>
            <a:r>
              <a:rPr lang="en-US" dirty="0" smtClean="0"/>
              <a:t>Opportunities to apply academic knowledge </a:t>
            </a:r>
          </a:p>
          <a:p>
            <a:pPr lvl="1"/>
            <a:r>
              <a:rPr lang="en-US" dirty="0" smtClean="0"/>
              <a:t>Opportunities to build skills not always offered in school (work in teams or design and execute complex projects)</a:t>
            </a:r>
          </a:p>
          <a:p>
            <a:pPr lvl="1"/>
            <a:r>
              <a:rPr lang="en-US" dirty="0" smtClean="0"/>
              <a:t>Provide inspiration and motivation to pursue college and careers</a:t>
            </a:r>
          </a:p>
          <a:p>
            <a:r>
              <a:rPr lang="en-US" dirty="0" smtClean="0"/>
              <a:t>Need to start young!</a:t>
            </a: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9652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Afterschool as the Solution</a:t>
            </a:r>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Alumni of Citizen Schools’ 8</a:t>
            </a:r>
            <a:r>
              <a:rPr lang="en-US" baseline="30000" dirty="0" smtClean="0"/>
              <a:t>th</a:t>
            </a:r>
            <a:r>
              <a:rPr lang="en-US" dirty="0" smtClean="0"/>
              <a:t> Grade Academy graduate on time from high school and enroll in 2 and 4 year colleges at approximately double the rate of their peers.</a:t>
            </a:r>
          </a:p>
          <a:p>
            <a:r>
              <a:rPr lang="en-US" dirty="0" smtClean="0"/>
              <a:t>At Project Exploration in Chicago, </a:t>
            </a:r>
            <a:r>
              <a:rPr lang="en-US" dirty="0"/>
              <a:t>95%  of participants and alumni have graduated high school or are on track to graduate, nearly double the overall rate of Chicago Public </a:t>
            </a:r>
            <a:r>
              <a:rPr lang="en-US" dirty="0" smtClean="0"/>
              <a:t>Schools. 60</a:t>
            </a:r>
            <a:r>
              <a:rPr lang="en-US" dirty="0"/>
              <a:t>% of students enrolled in a four-year college are pursuing degrees in STEM-related </a:t>
            </a:r>
            <a:r>
              <a:rPr lang="en-US" dirty="0" smtClean="0"/>
              <a:t>fields.</a:t>
            </a:r>
          </a:p>
          <a:p>
            <a:r>
              <a:rPr lang="en-US" dirty="0"/>
              <a:t>94% of </a:t>
            </a:r>
            <a:r>
              <a:rPr lang="en-US" dirty="0" smtClean="0"/>
              <a:t>Gary Comer Youth Center’s </a:t>
            </a:r>
            <a:r>
              <a:rPr lang="en-US" dirty="0"/>
              <a:t>2012 seniors graduated and </a:t>
            </a:r>
            <a:r>
              <a:rPr lang="en-US" dirty="0" smtClean="0"/>
              <a:t>enrolled </a:t>
            </a:r>
            <a:r>
              <a:rPr lang="en-US" dirty="0"/>
              <a:t>in college</a:t>
            </a:r>
            <a:r>
              <a:rPr lang="en-US" dirty="0" smtClean="0"/>
              <a:t>.</a:t>
            </a:r>
          </a:p>
          <a:p>
            <a:r>
              <a:rPr lang="en-US" dirty="0" smtClean="0"/>
              <a:t>99.3% of Teen REACH seniors graduate</a:t>
            </a:r>
          </a:p>
          <a:p>
            <a:pPr marL="0" indent="0">
              <a:buNone/>
            </a:pPr>
            <a:endParaRPr lang="en-US" dirty="0"/>
          </a:p>
          <a:p>
            <a:endParaRPr lang="en-US" dirty="0"/>
          </a:p>
          <a:p>
            <a:endParaRPr lang="en-US" dirty="0" smtClean="0"/>
          </a:p>
          <a:p>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7895" t="19173" r="6767" b="14285"/>
          <a:stretch/>
        </p:blipFill>
        <p:spPr bwMode="auto">
          <a:xfrm>
            <a:off x="6934200" y="6096000"/>
            <a:ext cx="19812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06998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541</TotalTime>
  <Words>1146</Words>
  <Application>Microsoft Office PowerPoint</Application>
  <PresentationFormat>On-screen Show (4:3)</PresentationFormat>
  <Paragraphs>137</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Engaging Afterschool Programs to Support College and Career Readiness</vt:lpstr>
      <vt:lpstr>Welcome</vt:lpstr>
      <vt:lpstr>Agenda</vt:lpstr>
      <vt:lpstr>What is ACT Now?</vt:lpstr>
      <vt:lpstr>What is ACT Now?</vt:lpstr>
      <vt:lpstr>ACT Now’s Committees</vt:lpstr>
      <vt:lpstr>Importance of College Preparedness for Low Income Students</vt:lpstr>
      <vt:lpstr>Afterschool as the Solution</vt:lpstr>
      <vt:lpstr>Afterschool as the Solution</vt:lpstr>
      <vt:lpstr>College Preparedness Strategies for Afterschool Programs</vt:lpstr>
      <vt:lpstr>Building Partnerships</vt:lpstr>
      <vt:lpstr>Quality Programming</vt:lpstr>
      <vt:lpstr>How the Standards Are Broken Down</vt:lpstr>
      <vt:lpstr>Standards Core Areas</vt:lpstr>
      <vt:lpstr>How to Use Quality Standards</vt:lpstr>
      <vt:lpstr>Translating the Standards to College Readiness</vt:lpstr>
      <vt:lpstr>Translating the Standards to College Readiness</vt:lpstr>
      <vt:lpstr>Activity </vt:lpstr>
      <vt:lpstr>Resources</vt:lpstr>
      <vt:lpstr>Questions</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Afterschool Programs to Support College and Career Readiness</dc:title>
  <dc:creator>Susan Stanton</dc:creator>
  <cp:lastModifiedBy>Sam Nelson</cp:lastModifiedBy>
  <cp:revision>16</cp:revision>
  <dcterms:created xsi:type="dcterms:W3CDTF">2016-07-18T14:33:10Z</dcterms:created>
  <dcterms:modified xsi:type="dcterms:W3CDTF">2016-07-22T23:52:08Z</dcterms:modified>
</cp:coreProperties>
</file>